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83" r:id="rId9"/>
    <p:sldId id="263" r:id="rId10"/>
    <p:sldId id="284" r:id="rId11"/>
    <p:sldId id="264" r:id="rId12"/>
    <p:sldId id="278" r:id="rId13"/>
    <p:sldId id="279" r:id="rId14"/>
    <p:sldId id="267" r:id="rId15"/>
    <p:sldId id="280" r:id="rId16"/>
    <p:sldId id="272" r:id="rId17"/>
    <p:sldId id="273" r:id="rId18"/>
    <p:sldId id="274" r:id="rId19"/>
    <p:sldId id="275" r:id="rId20"/>
    <p:sldId id="281" r:id="rId21"/>
    <p:sldId id="282" r:id="rId22"/>
    <p:sldId id="277" r:id="rId23"/>
  </p:sldIdLst>
  <p:sldSz cx="18288000" cy="10287000"/>
  <p:notesSz cx="6858000" cy="9144000"/>
  <p:embeddedFontLst>
    <p:embeddedFont>
      <p:font typeface="Century Gothic" panose="020B0502020202020204" pitchFamily="34" charset="0"/>
      <p:regular r:id="rId25"/>
      <p:bold r:id="rId26"/>
      <p:italic r:id="rId27"/>
      <p:boldItalic r:id="rId28"/>
    </p:embeddedFont>
    <p:embeddedFont>
      <p:font typeface="DM Sans"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SnSY9i95pSdK7HtILwW3i3r/B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2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3517610B-494F-F2E6-5D7B-06125F00AB5B}"/>
            </a:ext>
          </a:extLst>
        </p:cNvPr>
        <p:cNvGrpSpPr/>
        <p:nvPr/>
      </p:nvGrpSpPr>
      <p:grpSpPr>
        <a:xfrm>
          <a:off x="0" y="0"/>
          <a:ext cx="0" cy="0"/>
          <a:chOff x="0" y="0"/>
          <a:chExt cx="0" cy="0"/>
        </a:xfrm>
      </p:grpSpPr>
      <p:sp>
        <p:nvSpPr>
          <p:cNvPr id="321" name="Google Shape;321;p8:notes">
            <a:extLst>
              <a:ext uri="{FF2B5EF4-FFF2-40B4-BE49-F238E27FC236}">
                <a16:creationId xmlns:a16="http://schemas.microsoft.com/office/drawing/2014/main" id="{8C716781-C008-C993-F9F6-453522EF49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a:extLst>
              <a:ext uri="{FF2B5EF4-FFF2-40B4-BE49-F238E27FC236}">
                <a16:creationId xmlns:a16="http://schemas.microsoft.com/office/drawing/2014/main" id="{C703F97B-DDBE-987C-11F4-4C0C05880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2833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A1E79048-A0DF-5D3A-3C14-3F1B76C0327C}"/>
            </a:ext>
          </a:extLst>
        </p:cNvPr>
        <p:cNvGrpSpPr/>
        <p:nvPr/>
      </p:nvGrpSpPr>
      <p:grpSpPr>
        <a:xfrm>
          <a:off x="0" y="0"/>
          <a:ext cx="0" cy="0"/>
          <a:chOff x="0" y="0"/>
          <a:chExt cx="0" cy="0"/>
        </a:xfrm>
      </p:grpSpPr>
      <p:sp>
        <p:nvSpPr>
          <p:cNvPr id="330" name="Google Shape;330;p9:notes">
            <a:extLst>
              <a:ext uri="{FF2B5EF4-FFF2-40B4-BE49-F238E27FC236}">
                <a16:creationId xmlns:a16="http://schemas.microsoft.com/office/drawing/2014/main" id="{5444A166-3814-B86D-6794-26D04317D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9:notes">
            <a:extLst>
              <a:ext uri="{FF2B5EF4-FFF2-40B4-BE49-F238E27FC236}">
                <a16:creationId xmlns:a16="http://schemas.microsoft.com/office/drawing/2014/main" id="{0E929C1B-2A4F-AF95-95E5-676E8A0FB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44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3B3F42AD-F69A-4FB5-D903-CC455F912D2D}"/>
            </a:ext>
          </a:extLst>
        </p:cNvPr>
        <p:cNvGrpSpPr/>
        <p:nvPr/>
      </p:nvGrpSpPr>
      <p:grpSpPr>
        <a:xfrm>
          <a:off x="0" y="0"/>
          <a:ext cx="0" cy="0"/>
          <a:chOff x="0" y="0"/>
          <a:chExt cx="0" cy="0"/>
        </a:xfrm>
      </p:grpSpPr>
      <p:sp>
        <p:nvSpPr>
          <p:cNvPr id="330" name="Google Shape;330;p9:notes">
            <a:extLst>
              <a:ext uri="{FF2B5EF4-FFF2-40B4-BE49-F238E27FC236}">
                <a16:creationId xmlns:a16="http://schemas.microsoft.com/office/drawing/2014/main" id="{206A24DC-FFD4-5D4B-061A-FC9DACE62B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9:notes">
            <a:extLst>
              <a:ext uri="{FF2B5EF4-FFF2-40B4-BE49-F238E27FC236}">
                <a16:creationId xmlns:a16="http://schemas.microsoft.com/office/drawing/2014/main" id="{F4834C44-501E-A642-EDE5-28362A622B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684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044A6533-E140-C413-7201-2905FFFE2E32}"/>
            </a:ext>
          </a:extLst>
        </p:cNvPr>
        <p:cNvGrpSpPr/>
        <p:nvPr/>
      </p:nvGrpSpPr>
      <p:grpSpPr>
        <a:xfrm>
          <a:off x="0" y="0"/>
          <a:ext cx="0" cy="0"/>
          <a:chOff x="0" y="0"/>
          <a:chExt cx="0" cy="0"/>
        </a:xfrm>
      </p:grpSpPr>
      <p:sp>
        <p:nvSpPr>
          <p:cNvPr id="357" name="Google Shape;357;p12:notes">
            <a:extLst>
              <a:ext uri="{FF2B5EF4-FFF2-40B4-BE49-F238E27FC236}">
                <a16:creationId xmlns:a16="http://schemas.microsoft.com/office/drawing/2014/main" id="{861EBDD7-54FD-5DD3-F06B-2B6F515280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12:notes">
            <a:extLst>
              <a:ext uri="{FF2B5EF4-FFF2-40B4-BE49-F238E27FC236}">
                <a16:creationId xmlns:a16="http://schemas.microsoft.com/office/drawing/2014/main" id="{AF0CE4FC-E652-085B-AF81-E9C3B2F499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68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CB6E2CC6-D26F-23A3-3060-F12D8AE69979}"/>
            </a:ext>
          </a:extLst>
        </p:cNvPr>
        <p:cNvGrpSpPr/>
        <p:nvPr/>
      </p:nvGrpSpPr>
      <p:grpSpPr>
        <a:xfrm>
          <a:off x="0" y="0"/>
          <a:ext cx="0" cy="0"/>
          <a:chOff x="0" y="0"/>
          <a:chExt cx="0" cy="0"/>
        </a:xfrm>
      </p:grpSpPr>
      <p:sp>
        <p:nvSpPr>
          <p:cNvPr id="403" name="Google Shape;403;p20:notes">
            <a:extLst>
              <a:ext uri="{FF2B5EF4-FFF2-40B4-BE49-F238E27FC236}">
                <a16:creationId xmlns:a16="http://schemas.microsoft.com/office/drawing/2014/main" id="{DA87F140-9B1D-6C23-0470-70914A1F8F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20:notes">
            <a:extLst>
              <a:ext uri="{FF2B5EF4-FFF2-40B4-BE49-F238E27FC236}">
                <a16:creationId xmlns:a16="http://schemas.microsoft.com/office/drawing/2014/main" id="{6A763E68-2862-B9AD-7423-4E4CF3E234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121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267EC9C8-49D7-11F1-1FE6-B9387841931E}"/>
            </a:ext>
          </a:extLst>
        </p:cNvPr>
        <p:cNvGrpSpPr/>
        <p:nvPr/>
      </p:nvGrpSpPr>
      <p:grpSpPr>
        <a:xfrm>
          <a:off x="0" y="0"/>
          <a:ext cx="0" cy="0"/>
          <a:chOff x="0" y="0"/>
          <a:chExt cx="0" cy="0"/>
        </a:xfrm>
      </p:grpSpPr>
      <p:sp>
        <p:nvSpPr>
          <p:cNvPr id="403" name="Google Shape;403;p20:notes">
            <a:extLst>
              <a:ext uri="{FF2B5EF4-FFF2-40B4-BE49-F238E27FC236}">
                <a16:creationId xmlns:a16="http://schemas.microsoft.com/office/drawing/2014/main" id="{B809F47A-1D58-D362-3545-2D44C7D0B1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20:notes">
            <a:extLst>
              <a:ext uri="{FF2B5EF4-FFF2-40B4-BE49-F238E27FC236}">
                <a16:creationId xmlns:a16="http://schemas.microsoft.com/office/drawing/2014/main" id="{B46151DD-909B-7ED9-BC90-F983A16873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9571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7" name="Google Shape;2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D4C36CEA-5DB1-3F6A-054F-D94255C7393E}"/>
            </a:ext>
          </a:extLst>
        </p:cNvPr>
        <p:cNvGrpSpPr/>
        <p:nvPr/>
      </p:nvGrpSpPr>
      <p:grpSpPr>
        <a:xfrm>
          <a:off x="0" y="0"/>
          <a:ext cx="0" cy="0"/>
          <a:chOff x="0" y="0"/>
          <a:chExt cx="0" cy="0"/>
        </a:xfrm>
      </p:grpSpPr>
      <p:sp>
        <p:nvSpPr>
          <p:cNvPr id="312" name="Google Shape;312;p7:notes">
            <a:extLst>
              <a:ext uri="{FF2B5EF4-FFF2-40B4-BE49-F238E27FC236}">
                <a16:creationId xmlns:a16="http://schemas.microsoft.com/office/drawing/2014/main" id="{A5F5B4E4-DD7E-AC7B-CDE9-76977F030E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7:notes">
            <a:extLst>
              <a:ext uri="{FF2B5EF4-FFF2-40B4-BE49-F238E27FC236}">
                <a16:creationId xmlns:a16="http://schemas.microsoft.com/office/drawing/2014/main" id="{562A8D3A-D578-5EE8-F702-DAB050C20E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0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2"/>
        <p:cNvGrpSpPr/>
        <p:nvPr/>
      </p:nvGrpSpPr>
      <p:grpSpPr>
        <a:xfrm>
          <a:off x="0" y="0"/>
          <a:ext cx="0" cy="0"/>
          <a:chOff x="0" y="0"/>
          <a:chExt cx="0" cy="0"/>
        </a:xfrm>
      </p:grpSpPr>
      <p:sp>
        <p:nvSpPr>
          <p:cNvPr id="23" name="Google Shape;23;p24"/>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4"/>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4"/>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4"/>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0"/>
        <p:cNvGrpSpPr/>
        <p:nvPr/>
      </p:nvGrpSpPr>
      <p:grpSpPr>
        <a:xfrm>
          <a:off x="0" y="0"/>
          <a:ext cx="0" cy="0"/>
          <a:chOff x="0" y="0"/>
          <a:chExt cx="0" cy="0"/>
        </a:xfrm>
      </p:grpSpPr>
      <p:grpSp>
        <p:nvGrpSpPr>
          <p:cNvPr id="121" name="Google Shape;121;p33"/>
          <p:cNvGrpSpPr/>
          <p:nvPr/>
        </p:nvGrpSpPr>
        <p:grpSpPr>
          <a:xfrm>
            <a:off x="0" y="0"/>
            <a:ext cx="18288000" cy="10287000"/>
            <a:chOff x="0" y="0"/>
            <a:chExt cx="12192000" cy="6858000"/>
          </a:xfrm>
        </p:grpSpPr>
        <p:sp>
          <p:nvSpPr>
            <p:cNvPr id="122" name="Google Shape;122;p3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3"/>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3"/>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3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33"/>
          <p:cNvSpPr txBox="1">
            <a:spLocks noGrp="1"/>
          </p:cNvSpPr>
          <p:nvPr>
            <p:ph type="title"/>
          </p:nvPr>
        </p:nvSpPr>
        <p:spPr>
          <a:xfrm>
            <a:off x="1732432" y="7454891"/>
            <a:ext cx="13238489" cy="8501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3"/>
          <p:cNvSpPr>
            <a:spLocks noGrp="1"/>
          </p:cNvSpPr>
          <p:nvPr>
            <p:ph type="pic" idx="2"/>
          </p:nvPr>
        </p:nvSpPr>
        <p:spPr>
          <a:xfrm>
            <a:off x="1732432" y="1028700"/>
            <a:ext cx="13238489" cy="51435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3" name="Google Shape;133;p33"/>
          <p:cNvSpPr txBox="1">
            <a:spLocks noGrp="1"/>
          </p:cNvSpPr>
          <p:nvPr>
            <p:ph type="body" idx="1"/>
          </p:nvPr>
        </p:nvSpPr>
        <p:spPr>
          <a:xfrm>
            <a:off x="1732431" y="8304998"/>
            <a:ext cx="13238487" cy="740568"/>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440"/>
              <a:buNone/>
              <a:defRPr sz="1800">
                <a:solidFill>
                  <a:srgbClr val="EE52A4"/>
                </a:solidFill>
              </a:defRPr>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34" name="Google Shape;134;p33"/>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3"/>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3"/>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3"/>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38"/>
        <p:cNvGrpSpPr/>
        <p:nvPr/>
      </p:nvGrpSpPr>
      <p:grpSpPr>
        <a:xfrm>
          <a:off x="0" y="0"/>
          <a:ext cx="0" cy="0"/>
          <a:chOff x="0" y="0"/>
          <a:chExt cx="0" cy="0"/>
        </a:xfrm>
      </p:grpSpPr>
      <p:grpSp>
        <p:nvGrpSpPr>
          <p:cNvPr id="139" name="Google Shape;139;p34"/>
          <p:cNvGrpSpPr/>
          <p:nvPr/>
        </p:nvGrpSpPr>
        <p:grpSpPr>
          <a:xfrm>
            <a:off x="0" y="0"/>
            <a:ext cx="18288000" cy="10287000"/>
            <a:chOff x="0" y="0"/>
            <a:chExt cx="12192000" cy="6858000"/>
          </a:xfrm>
        </p:grpSpPr>
        <p:sp>
          <p:nvSpPr>
            <p:cNvPr id="140" name="Google Shape;140;p3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4"/>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4"/>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3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34"/>
          <p:cNvSpPr txBox="1">
            <a:spLocks noGrp="1"/>
          </p:cNvSpPr>
          <p:nvPr>
            <p:ph type="title"/>
          </p:nvPr>
        </p:nvSpPr>
        <p:spPr>
          <a:xfrm>
            <a:off x="1723197" y="1595126"/>
            <a:ext cx="13247724" cy="20594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6000"/>
              <a:buFont typeface="Century Gothic"/>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4"/>
          <p:cNvSpPr txBox="1">
            <a:spLocks noGrp="1"/>
          </p:cNvSpPr>
          <p:nvPr>
            <p:ph type="body" idx="1"/>
          </p:nvPr>
        </p:nvSpPr>
        <p:spPr>
          <a:xfrm>
            <a:off x="1732432" y="5314950"/>
            <a:ext cx="13238489" cy="3714750"/>
          </a:xfrm>
          <a:prstGeom prst="rect">
            <a:avLst/>
          </a:prstGeom>
          <a:noFill/>
          <a:ln>
            <a:noFill/>
          </a:ln>
        </p:spPr>
        <p:txBody>
          <a:bodyPr spcFirstLastPara="1" wrap="square" lIns="91425" tIns="45700" rIns="91425" bIns="45700" anchor="ctr" anchorCtr="0">
            <a:normAutofit/>
          </a:bodyPr>
          <a:lstStyle>
            <a:lvl1pPr marL="457200" lvl="0" indent="-228600" algn="l">
              <a:spcBef>
                <a:spcPts val="1500"/>
              </a:spcBef>
              <a:spcAft>
                <a:spcPts val="0"/>
              </a:spcAft>
              <a:buSzPts val="2160"/>
              <a:buNone/>
              <a:defRPr sz="27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51" name="Google Shape;151;p34"/>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4"/>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34"/>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4"/>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5"/>
        <p:cNvGrpSpPr/>
        <p:nvPr/>
      </p:nvGrpSpPr>
      <p:grpSpPr>
        <a:xfrm>
          <a:off x="0" y="0"/>
          <a:ext cx="0" cy="0"/>
          <a:chOff x="0" y="0"/>
          <a:chExt cx="0" cy="0"/>
        </a:xfrm>
      </p:grpSpPr>
      <p:grpSp>
        <p:nvGrpSpPr>
          <p:cNvPr id="156" name="Google Shape;156;p35"/>
          <p:cNvGrpSpPr/>
          <p:nvPr/>
        </p:nvGrpSpPr>
        <p:grpSpPr>
          <a:xfrm>
            <a:off x="0" y="0"/>
            <a:ext cx="18288000" cy="10287000"/>
            <a:chOff x="0" y="0"/>
            <a:chExt cx="12192000" cy="6858000"/>
          </a:xfrm>
        </p:grpSpPr>
        <p:sp>
          <p:nvSpPr>
            <p:cNvPr id="157" name="Google Shape;157;p3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5"/>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5"/>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3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35"/>
          <p:cNvSpPr txBox="1"/>
          <p:nvPr/>
        </p:nvSpPr>
        <p:spPr>
          <a:xfrm>
            <a:off x="1322349" y="911004"/>
            <a:ext cx="1202868" cy="230832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400" b="0" i="0">
                <a:solidFill>
                  <a:srgbClr val="EE52A4"/>
                </a:solidFill>
                <a:latin typeface="Arial"/>
                <a:ea typeface="Arial"/>
                <a:cs typeface="Arial"/>
                <a:sym typeface="Arial"/>
              </a:rPr>
              <a:t>“</a:t>
            </a:r>
            <a:endParaRPr/>
          </a:p>
        </p:txBody>
      </p:sp>
      <p:sp>
        <p:nvSpPr>
          <p:cNvPr id="167" name="Google Shape;167;p35"/>
          <p:cNvSpPr txBox="1"/>
          <p:nvPr/>
        </p:nvSpPr>
        <p:spPr>
          <a:xfrm>
            <a:off x="14826688" y="3920681"/>
            <a:ext cx="979145" cy="230832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400" b="0" i="0">
                <a:solidFill>
                  <a:srgbClr val="EE52A4"/>
                </a:solidFill>
                <a:latin typeface="Arial"/>
                <a:ea typeface="Arial"/>
                <a:cs typeface="Arial"/>
                <a:sym typeface="Arial"/>
              </a:rPr>
              <a:t>”</a:t>
            </a:r>
            <a:endParaRPr/>
          </a:p>
        </p:txBody>
      </p:sp>
      <p:sp>
        <p:nvSpPr>
          <p:cNvPr id="168" name="Google Shape;168;p35"/>
          <p:cNvSpPr txBox="1">
            <a:spLocks noGrp="1"/>
          </p:cNvSpPr>
          <p:nvPr>
            <p:ph type="title"/>
          </p:nvPr>
        </p:nvSpPr>
        <p:spPr>
          <a:xfrm>
            <a:off x="2372817" y="1473201"/>
            <a:ext cx="12680859" cy="404494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6000"/>
              <a:buFont typeface="Century Gothic"/>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5"/>
          <p:cNvSpPr txBox="1">
            <a:spLocks noGrp="1"/>
          </p:cNvSpPr>
          <p:nvPr>
            <p:ph type="body" idx="1"/>
          </p:nvPr>
        </p:nvSpPr>
        <p:spPr>
          <a:xfrm>
            <a:off x="2918918" y="5518149"/>
            <a:ext cx="11596829" cy="513261"/>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b="0" i="0" cap="small">
                <a:solidFill>
                  <a:srgbClr val="EE52A4"/>
                </a:solidFill>
                <a:latin typeface="Century Gothic"/>
                <a:ea typeface="Century Gothic"/>
                <a:cs typeface="Century Gothic"/>
                <a:sym typeface="Century Gothic"/>
              </a:defRPr>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70" name="Google Shape;170;p35"/>
          <p:cNvSpPr txBox="1">
            <a:spLocks noGrp="1"/>
          </p:cNvSpPr>
          <p:nvPr>
            <p:ph type="body" idx="2"/>
          </p:nvPr>
        </p:nvSpPr>
        <p:spPr>
          <a:xfrm>
            <a:off x="1732432" y="7543799"/>
            <a:ext cx="13867346" cy="1496786"/>
          </a:xfrm>
          <a:prstGeom prst="rect">
            <a:avLst/>
          </a:prstGeom>
          <a:noFill/>
          <a:ln>
            <a:noFill/>
          </a:ln>
        </p:spPr>
        <p:txBody>
          <a:bodyPr spcFirstLastPara="1" wrap="square" lIns="91425" tIns="45700" rIns="91425" bIns="45700" anchor="ctr"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71" name="Google Shape;171;p35"/>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5"/>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35"/>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5"/>
        <p:cNvGrpSpPr/>
        <p:nvPr/>
      </p:nvGrpSpPr>
      <p:grpSpPr>
        <a:xfrm>
          <a:off x="0" y="0"/>
          <a:ext cx="0" cy="0"/>
          <a:chOff x="0" y="0"/>
          <a:chExt cx="0" cy="0"/>
        </a:xfrm>
      </p:grpSpPr>
      <p:grpSp>
        <p:nvGrpSpPr>
          <p:cNvPr id="176" name="Google Shape;176;p36"/>
          <p:cNvGrpSpPr/>
          <p:nvPr/>
        </p:nvGrpSpPr>
        <p:grpSpPr>
          <a:xfrm>
            <a:off x="0" y="0"/>
            <a:ext cx="18288000" cy="10287000"/>
            <a:chOff x="0" y="0"/>
            <a:chExt cx="12192000" cy="6858000"/>
          </a:xfrm>
        </p:grpSpPr>
        <p:sp>
          <p:nvSpPr>
            <p:cNvPr id="177" name="Google Shape;177;p3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6"/>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6"/>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3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36"/>
          <p:cNvSpPr txBox="1">
            <a:spLocks noGrp="1"/>
          </p:cNvSpPr>
          <p:nvPr>
            <p:ph type="title"/>
          </p:nvPr>
        </p:nvSpPr>
        <p:spPr>
          <a:xfrm>
            <a:off x="1732431" y="3556001"/>
            <a:ext cx="13238490" cy="273377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6000"/>
              <a:buFont typeface="Century Gothic"/>
              <a:buNone/>
              <a:defRPr sz="6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6"/>
          <p:cNvSpPr txBox="1">
            <a:spLocks noGrp="1"/>
          </p:cNvSpPr>
          <p:nvPr>
            <p:ph type="body" idx="1"/>
          </p:nvPr>
        </p:nvSpPr>
        <p:spPr>
          <a:xfrm>
            <a:off x="1732432" y="7537451"/>
            <a:ext cx="13238489" cy="1290600"/>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2400"/>
              <a:buNone/>
              <a:defRPr sz="3000" cap="none">
                <a:solidFill>
                  <a:srgbClr val="EE52A4"/>
                </a:solidFill>
              </a:defRPr>
            </a:lvl1pPr>
            <a:lvl2pPr marL="914400" lvl="1" indent="-228600" algn="l">
              <a:spcBef>
                <a:spcPts val="1500"/>
              </a:spcBef>
              <a:spcAft>
                <a:spcPts val="0"/>
              </a:spcAft>
              <a:buSzPts val="2160"/>
              <a:buNone/>
              <a:defRPr sz="2700">
                <a:solidFill>
                  <a:srgbClr val="888888"/>
                </a:solidFill>
              </a:defRPr>
            </a:lvl2pPr>
            <a:lvl3pPr marL="1371600" lvl="2" indent="-228600" algn="l">
              <a:spcBef>
                <a:spcPts val="1500"/>
              </a:spcBef>
              <a:spcAft>
                <a:spcPts val="0"/>
              </a:spcAft>
              <a:buSzPts val="1920"/>
              <a:buNone/>
              <a:defRPr sz="2400">
                <a:solidFill>
                  <a:srgbClr val="888888"/>
                </a:solidFill>
              </a:defRPr>
            </a:lvl3pPr>
            <a:lvl4pPr marL="1828800" lvl="3" indent="-228600" algn="l">
              <a:spcBef>
                <a:spcPts val="1500"/>
              </a:spcBef>
              <a:spcAft>
                <a:spcPts val="0"/>
              </a:spcAft>
              <a:buSzPts val="1680"/>
              <a:buNone/>
              <a:defRPr sz="2100">
                <a:solidFill>
                  <a:srgbClr val="888888"/>
                </a:solidFill>
              </a:defRPr>
            </a:lvl4pPr>
            <a:lvl5pPr marL="2286000" lvl="4" indent="-228600" algn="l">
              <a:spcBef>
                <a:spcPts val="1500"/>
              </a:spcBef>
              <a:spcAft>
                <a:spcPts val="0"/>
              </a:spcAft>
              <a:buSzPts val="1680"/>
              <a:buNone/>
              <a:defRPr sz="2100">
                <a:solidFill>
                  <a:srgbClr val="888888"/>
                </a:solidFill>
              </a:defRPr>
            </a:lvl5pPr>
            <a:lvl6pPr marL="2743200" lvl="5" indent="-228600" algn="l">
              <a:spcBef>
                <a:spcPts val="1500"/>
              </a:spcBef>
              <a:spcAft>
                <a:spcPts val="0"/>
              </a:spcAft>
              <a:buSzPts val="1680"/>
              <a:buNone/>
              <a:defRPr sz="2100">
                <a:solidFill>
                  <a:srgbClr val="888888"/>
                </a:solidFill>
              </a:defRPr>
            </a:lvl6pPr>
            <a:lvl7pPr marL="3200400" lvl="6" indent="-228600" algn="l">
              <a:spcBef>
                <a:spcPts val="1500"/>
              </a:spcBef>
              <a:spcAft>
                <a:spcPts val="0"/>
              </a:spcAft>
              <a:buSzPts val="1680"/>
              <a:buNone/>
              <a:defRPr sz="2100">
                <a:solidFill>
                  <a:srgbClr val="888888"/>
                </a:solidFill>
              </a:defRPr>
            </a:lvl7pPr>
            <a:lvl8pPr marL="3657600" lvl="7" indent="-228600" algn="l">
              <a:spcBef>
                <a:spcPts val="1500"/>
              </a:spcBef>
              <a:spcAft>
                <a:spcPts val="0"/>
              </a:spcAft>
              <a:buSzPts val="1680"/>
              <a:buNone/>
              <a:defRPr sz="2100">
                <a:solidFill>
                  <a:srgbClr val="888888"/>
                </a:solidFill>
              </a:defRPr>
            </a:lvl8pPr>
            <a:lvl9pPr marL="4114800" lvl="8" indent="-228600" algn="l">
              <a:spcBef>
                <a:spcPts val="1500"/>
              </a:spcBef>
              <a:spcAft>
                <a:spcPts val="0"/>
              </a:spcAft>
              <a:buSzPts val="1680"/>
              <a:buNone/>
              <a:defRPr sz="2100">
                <a:solidFill>
                  <a:srgbClr val="888888"/>
                </a:solidFill>
              </a:defRPr>
            </a:lvl9pPr>
          </a:lstStyle>
          <a:p>
            <a:endParaRPr/>
          </a:p>
        </p:txBody>
      </p:sp>
      <p:sp>
        <p:nvSpPr>
          <p:cNvPr id="188" name="Google Shape;188;p36"/>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36"/>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36"/>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sp>
        <p:nvSpPr>
          <p:cNvPr id="193" name="Google Shape;193;p37"/>
          <p:cNvSpPr txBox="1">
            <a:spLocks noGrp="1"/>
          </p:cNvSpPr>
          <p:nvPr>
            <p:ph type="title"/>
          </p:nvPr>
        </p:nvSpPr>
        <p:spPr>
          <a:xfrm>
            <a:off x="1732432" y="1460502"/>
            <a:ext cx="13238489" cy="106044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37"/>
          <p:cNvSpPr txBox="1">
            <a:spLocks noGrp="1"/>
          </p:cNvSpPr>
          <p:nvPr>
            <p:ph type="body" idx="1"/>
          </p:nvPr>
        </p:nvSpPr>
        <p:spPr>
          <a:xfrm>
            <a:off x="1732431" y="3905253"/>
            <a:ext cx="4712817"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EE52A4"/>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195" name="Google Shape;195;p37"/>
          <p:cNvSpPr txBox="1">
            <a:spLocks noGrp="1"/>
          </p:cNvSpPr>
          <p:nvPr>
            <p:ph type="body" idx="2"/>
          </p:nvPr>
        </p:nvSpPr>
        <p:spPr>
          <a:xfrm>
            <a:off x="1732430" y="4769647"/>
            <a:ext cx="4712819" cy="4270940"/>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96" name="Google Shape;196;p37"/>
          <p:cNvSpPr txBox="1">
            <a:spLocks noGrp="1"/>
          </p:cNvSpPr>
          <p:nvPr>
            <p:ph type="body" idx="3"/>
          </p:nvPr>
        </p:nvSpPr>
        <p:spPr>
          <a:xfrm>
            <a:off x="6769082" y="3905250"/>
            <a:ext cx="4720514"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EE52A4"/>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197" name="Google Shape;197;p37"/>
          <p:cNvSpPr txBox="1">
            <a:spLocks noGrp="1"/>
          </p:cNvSpPr>
          <p:nvPr>
            <p:ph type="body" idx="4"/>
          </p:nvPr>
        </p:nvSpPr>
        <p:spPr>
          <a:xfrm>
            <a:off x="6769082" y="4769645"/>
            <a:ext cx="4720514" cy="4270940"/>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98" name="Google Shape;198;p37"/>
          <p:cNvSpPr txBox="1">
            <a:spLocks noGrp="1"/>
          </p:cNvSpPr>
          <p:nvPr>
            <p:ph type="body" idx="5"/>
          </p:nvPr>
        </p:nvSpPr>
        <p:spPr>
          <a:xfrm>
            <a:off x="11832203" y="3905252"/>
            <a:ext cx="4718595"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EE52A4"/>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199" name="Google Shape;199;p37"/>
          <p:cNvSpPr txBox="1">
            <a:spLocks noGrp="1"/>
          </p:cNvSpPr>
          <p:nvPr>
            <p:ph type="body" idx="6"/>
          </p:nvPr>
        </p:nvSpPr>
        <p:spPr>
          <a:xfrm>
            <a:off x="11832494" y="4769643"/>
            <a:ext cx="4718304" cy="4270940"/>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cxnSp>
        <p:nvCxnSpPr>
          <p:cNvPr id="200" name="Google Shape;200;p37"/>
          <p:cNvCxnSpPr/>
          <p:nvPr/>
        </p:nvCxnSpPr>
        <p:spPr>
          <a:xfrm>
            <a:off x="6605956" y="3854450"/>
            <a:ext cx="0" cy="523874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1" name="Google Shape;201;p37"/>
          <p:cNvCxnSpPr/>
          <p:nvPr/>
        </p:nvCxnSpPr>
        <p:spPr>
          <a:xfrm>
            <a:off x="11658602" y="3854450"/>
            <a:ext cx="0" cy="523874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2" name="Google Shape;202;p37"/>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37"/>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37"/>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5"/>
        <p:cNvGrpSpPr/>
        <p:nvPr/>
      </p:nvGrpSpPr>
      <p:grpSpPr>
        <a:xfrm>
          <a:off x="0" y="0"/>
          <a:ext cx="0" cy="0"/>
          <a:chOff x="0" y="0"/>
          <a:chExt cx="0" cy="0"/>
        </a:xfrm>
      </p:grpSpPr>
      <p:sp>
        <p:nvSpPr>
          <p:cNvPr id="206" name="Google Shape;206;p38"/>
          <p:cNvSpPr txBox="1">
            <a:spLocks noGrp="1"/>
          </p:cNvSpPr>
          <p:nvPr>
            <p:ph type="title"/>
          </p:nvPr>
        </p:nvSpPr>
        <p:spPr>
          <a:xfrm>
            <a:off x="1732432" y="1460502"/>
            <a:ext cx="13238489" cy="106044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8"/>
          <p:cNvSpPr txBox="1">
            <a:spLocks noGrp="1"/>
          </p:cNvSpPr>
          <p:nvPr>
            <p:ph type="body" idx="1"/>
          </p:nvPr>
        </p:nvSpPr>
        <p:spPr>
          <a:xfrm>
            <a:off x="1732431" y="6799266"/>
            <a:ext cx="4575657"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EE52A4"/>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208" name="Google Shape;208;p38"/>
          <p:cNvSpPr>
            <a:spLocks noGrp="1"/>
          </p:cNvSpPr>
          <p:nvPr>
            <p:ph type="pic" idx="2"/>
          </p:nvPr>
        </p:nvSpPr>
        <p:spPr>
          <a:xfrm>
            <a:off x="2001830" y="3905250"/>
            <a:ext cx="4036863" cy="2387265"/>
          </a:xfrm>
          <a:prstGeom prst="roundRect">
            <a:avLst>
              <a:gd name="adj" fmla="val 1858"/>
            </a:avLst>
          </a:prstGeom>
          <a:noFill/>
          <a:ln>
            <a:noFill/>
          </a:ln>
          <a:effectLst>
            <a:outerShdw blurRad="50800" dist="50800" dir="5400000" algn="tl" rotWithShape="0">
              <a:srgbClr val="000000">
                <a:alpha val="42745"/>
              </a:srgbClr>
            </a:outerShdw>
          </a:effectLst>
        </p:spPr>
      </p:sp>
      <p:sp>
        <p:nvSpPr>
          <p:cNvPr id="209" name="Google Shape;209;p38"/>
          <p:cNvSpPr txBox="1">
            <a:spLocks noGrp="1"/>
          </p:cNvSpPr>
          <p:nvPr>
            <p:ph type="body" idx="3"/>
          </p:nvPr>
        </p:nvSpPr>
        <p:spPr>
          <a:xfrm>
            <a:off x="1732431" y="7663659"/>
            <a:ext cx="4575657" cy="1376928"/>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210" name="Google Shape;210;p38"/>
          <p:cNvSpPr txBox="1">
            <a:spLocks noGrp="1"/>
          </p:cNvSpPr>
          <p:nvPr>
            <p:ph type="body" idx="4"/>
          </p:nvPr>
        </p:nvSpPr>
        <p:spPr>
          <a:xfrm>
            <a:off x="6853298" y="6799267"/>
            <a:ext cx="4575657" cy="864395"/>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EE52A4"/>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211" name="Google Shape;211;p38"/>
          <p:cNvSpPr>
            <a:spLocks noGrp="1"/>
          </p:cNvSpPr>
          <p:nvPr>
            <p:ph type="pic" idx="5"/>
          </p:nvPr>
        </p:nvSpPr>
        <p:spPr>
          <a:xfrm>
            <a:off x="7122694" y="3905250"/>
            <a:ext cx="4036865" cy="2387265"/>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2" name="Google Shape;212;p38"/>
          <p:cNvSpPr txBox="1">
            <a:spLocks noGrp="1"/>
          </p:cNvSpPr>
          <p:nvPr>
            <p:ph type="body" idx="6"/>
          </p:nvPr>
        </p:nvSpPr>
        <p:spPr>
          <a:xfrm>
            <a:off x="6855258" y="7663658"/>
            <a:ext cx="4575657" cy="1376928"/>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213" name="Google Shape;213;p38"/>
          <p:cNvSpPr txBox="1">
            <a:spLocks noGrp="1"/>
          </p:cNvSpPr>
          <p:nvPr>
            <p:ph type="body" idx="7"/>
          </p:nvPr>
        </p:nvSpPr>
        <p:spPr>
          <a:xfrm>
            <a:off x="11974163" y="6799268"/>
            <a:ext cx="4576643"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rgbClr val="EE52A4"/>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214" name="Google Shape;214;p38"/>
          <p:cNvSpPr>
            <a:spLocks noGrp="1"/>
          </p:cNvSpPr>
          <p:nvPr>
            <p:ph type="pic" idx="8"/>
          </p:nvPr>
        </p:nvSpPr>
        <p:spPr>
          <a:xfrm>
            <a:off x="12244547" y="3905250"/>
            <a:ext cx="4036863" cy="2387265"/>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5" name="Google Shape;215;p38"/>
          <p:cNvSpPr txBox="1">
            <a:spLocks noGrp="1"/>
          </p:cNvSpPr>
          <p:nvPr>
            <p:ph type="body" idx="9"/>
          </p:nvPr>
        </p:nvSpPr>
        <p:spPr>
          <a:xfrm>
            <a:off x="11974163" y="7663656"/>
            <a:ext cx="4576644" cy="1376928"/>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cxnSp>
        <p:nvCxnSpPr>
          <p:cNvPr id="216" name="Google Shape;216;p38"/>
          <p:cNvCxnSpPr/>
          <p:nvPr/>
        </p:nvCxnSpPr>
        <p:spPr>
          <a:xfrm>
            <a:off x="6608747" y="3854450"/>
            <a:ext cx="0" cy="523874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17" name="Google Shape;217;p38"/>
          <p:cNvCxnSpPr/>
          <p:nvPr/>
        </p:nvCxnSpPr>
        <p:spPr>
          <a:xfrm>
            <a:off x="11696703" y="3854450"/>
            <a:ext cx="0" cy="523874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18" name="Google Shape;218;p38"/>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38"/>
          <p:cNvSpPr txBox="1">
            <a:spLocks noGrp="1"/>
          </p:cNvSpPr>
          <p:nvPr>
            <p:ph type="ftr" idx="11"/>
          </p:nvPr>
        </p:nvSpPr>
        <p:spPr>
          <a:xfrm>
            <a:off x="841667" y="9587758"/>
            <a:ext cx="546642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38"/>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732432" y="1460502"/>
            <a:ext cx="13238489" cy="106044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39"/>
          <p:cNvSpPr txBox="1">
            <a:spLocks noGrp="1"/>
          </p:cNvSpPr>
          <p:nvPr>
            <p:ph type="body" idx="1"/>
          </p:nvPr>
        </p:nvSpPr>
        <p:spPr>
          <a:xfrm rot="5400000">
            <a:off x="5789452" y="-151770"/>
            <a:ext cx="5124450" cy="13238489"/>
          </a:xfrm>
          <a:prstGeom prst="rect">
            <a:avLst/>
          </a:prstGeom>
          <a:noFill/>
          <a:ln>
            <a:noFill/>
          </a:ln>
        </p:spPr>
        <p:txBody>
          <a:bodyPr spcFirstLastPara="1" wrap="square" lIns="91425" tIns="45700" rIns="91425" bIns="45700" anchor="t"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224" name="Google Shape;224;p39"/>
          <p:cNvSpPr txBox="1">
            <a:spLocks noGrp="1"/>
          </p:cNvSpPr>
          <p:nvPr>
            <p:ph type="dt" idx="10"/>
          </p:nvPr>
        </p:nvSpPr>
        <p:spPr>
          <a:xfrm>
            <a:off x="16043159"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39"/>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39"/>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27"/>
        <p:cNvGrpSpPr/>
        <p:nvPr/>
      </p:nvGrpSpPr>
      <p:grpSpPr>
        <a:xfrm>
          <a:off x="0" y="0"/>
          <a:ext cx="0" cy="0"/>
          <a:chOff x="0" y="0"/>
          <a:chExt cx="0" cy="0"/>
        </a:xfrm>
      </p:grpSpPr>
      <p:grpSp>
        <p:nvGrpSpPr>
          <p:cNvPr id="228" name="Google Shape;228;p40"/>
          <p:cNvGrpSpPr/>
          <p:nvPr/>
        </p:nvGrpSpPr>
        <p:grpSpPr>
          <a:xfrm>
            <a:off x="0" y="0"/>
            <a:ext cx="18288000" cy="10287000"/>
            <a:chOff x="0" y="0"/>
            <a:chExt cx="12192000" cy="6858000"/>
          </a:xfrm>
        </p:grpSpPr>
        <p:sp>
          <p:nvSpPr>
            <p:cNvPr id="229" name="Google Shape;229;p4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0"/>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0"/>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0"/>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4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40"/>
          <p:cNvSpPr txBox="1">
            <a:spLocks noGrp="1"/>
          </p:cNvSpPr>
          <p:nvPr>
            <p:ph type="title"/>
          </p:nvPr>
        </p:nvSpPr>
        <p:spPr>
          <a:xfrm rot="5400000">
            <a:off x="10373885" y="4421670"/>
            <a:ext cx="7122885" cy="21149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40"/>
          <p:cNvSpPr txBox="1">
            <a:spLocks noGrp="1"/>
          </p:cNvSpPr>
          <p:nvPr>
            <p:ph type="body" idx="1"/>
          </p:nvPr>
        </p:nvSpPr>
        <p:spPr>
          <a:xfrm rot="5400000">
            <a:off x="2863009" y="787124"/>
            <a:ext cx="7122885" cy="9384038"/>
          </a:xfrm>
          <a:prstGeom prst="rect">
            <a:avLst/>
          </a:prstGeom>
          <a:noFill/>
          <a:ln>
            <a:noFill/>
          </a:ln>
        </p:spPr>
        <p:txBody>
          <a:bodyPr spcFirstLastPara="1" wrap="square" lIns="91425" tIns="45700" rIns="91425" bIns="45700" anchor="t"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241" name="Google Shape;241;p40"/>
          <p:cNvSpPr txBox="1">
            <a:spLocks noGrp="1"/>
          </p:cNvSpPr>
          <p:nvPr>
            <p:ph type="dt" idx="10"/>
          </p:nvPr>
        </p:nvSpPr>
        <p:spPr>
          <a:xfrm>
            <a:off x="15979657" y="9587758"/>
            <a:ext cx="1488203"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40"/>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40"/>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0"/>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7"/>
        <p:cNvGrpSpPr/>
        <p:nvPr/>
      </p:nvGrpSpPr>
      <p:grpSpPr>
        <a:xfrm>
          <a:off x="0" y="0"/>
          <a:ext cx="0" cy="0"/>
          <a:chOff x="0" y="0"/>
          <a:chExt cx="0" cy="0"/>
        </a:xfrm>
      </p:grpSpPr>
      <p:grpSp>
        <p:nvGrpSpPr>
          <p:cNvPr id="28" name="Google Shape;28;p25"/>
          <p:cNvGrpSpPr/>
          <p:nvPr/>
        </p:nvGrpSpPr>
        <p:grpSpPr>
          <a:xfrm>
            <a:off x="0" y="0"/>
            <a:ext cx="18288000" cy="10287000"/>
            <a:chOff x="0" y="0"/>
            <a:chExt cx="12192000" cy="6858000"/>
          </a:xfrm>
        </p:grpSpPr>
        <p:sp>
          <p:nvSpPr>
            <p:cNvPr id="29" name="Google Shape;29;p2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1" name="Google Shape;31;p25"/>
          <p:cNvSpPr txBox="1">
            <a:spLocks noGrp="1"/>
          </p:cNvSpPr>
          <p:nvPr>
            <p:ph type="ctrTitle"/>
          </p:nvPr>
        </p:nvSpPr>
        <p:spPr>
          <a:xfrm>
            <a:off x="1732433" y="3149600"/>
            <a:ext cx="13238487" cy="401647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8100"/>
              <a:buFont typeface="Century Gothic"/>
              <a:buNone/>
              <a:defRPr sz="8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subTitle" idx="1"/>
          </p:nvPr>
        </p:nvSpPr>
        <p:spPr>
          <a:xfrm>
            <a:off x="1732433" y="7166070"/>
            <a:ext cx="13238487" cy="1292130"/>
          </a:xfrm>
          <a:prstGeom prst="rect">
            <a:avLst/>
          </a:prstGeom>
          <a:noFill/>
          <a:ln>
            <a:noFill/>
          </a:ln>
        </p:spPr>
        <p:txBody>
          <a:bodyPr spcFirstLastPara="1" wrap="square" lIns="91425" tIns="45700" rIns="91425" bIns="45700" anchor="t" anchorCtr="0">
            <a:normAutofit/>
          </a:bodyPr>
          <a:lstStyle>
            <a:lvl1pPr lvl="0" algn="l">
              <a:spcBef>
                <a:spcPts val="1500"/>
              </a:spcBef>
              <a:spcAft>
                <a:spcPts val="0"/>
              </a:spcAft>
              <a:buSzPts val="2160"/>
              <a:buNone/>
              <a:defRPr cap="none">
                <a:solidFill>
                  <a:srgbClr val="EE52A4"/>
                </a:solidFill>
              </a:defRPr>
            </a:lvl1pPr>
            <a:lvl2pPr lvl="1" algn="ctr">
              <a:spcBef>
                <a:spcPts val="1500"/>
              </a:spcBef>
              <a:spcAft>
                <a:spcPts val="0"/>
              </a:spcAft>
              <a:buSzPts val="1920"/>
              <a:buNone/>
              <a:defRPr>
                <a:solidFill>
                  <a:srgbClr val="888888"/>
                </a:solidFill>
              </a:defRPr>
            </a:lvl2pPr>
            <a:lvl3pPr lvl="2" algn="ctr">
              <a:spcBef>
                <a:spcPts val="1500"/>
              </a:spcBef>
              <a:spcAft>
                <a:spcPts val="0"/>
              </a:spcAft>
              <a:buSzPts val="1680"/>
              <a:buNone/>
              <a:defRPr>
                <a:solidFill>
                  <a:srgbClr val="888888"/>
                </a:solidFill>
              </a:defRPr>
            </a:lvl3pPr>
            <a:lvl4pPr lvl="3" algn="ctr">
              <a:spcBef>
                <a:spcPts val="1500"/>
              </a:spcBef>
              <a:spcAft>
                <a:spcPts val="0"/>
              </a:spcAft>
              <a:buSzPts val="1440"/>
              <a:buNone/>
              <a:defRPr>
                <a:solidFill>
                  <a:srgbClr val="888888"/>
                </a:solidFill>
              </a:defRPr>
            </a:lvl4pPr>
            <a:lvl5pPr lvl="4" algn="ctr">
              <a:spcBef>
                <a:spcPts val="1500"/>
              </a:spcBef>
              <a:spcAft>
                <a:spcPts val="0"/>
              </a:spcAft>
              <a:buSzPts val="1440"/>
              <a:buNone/>
              <a:defRPr>
                <a:solidFill>
                  <a:srgbClr val="888888"/>
                </a:solidFill>
              </a:defRPr>
            </a:lvl5pPr>
            <a:lvl6pPr lvl="5" algn="ctr">
              <a:spcBef>
                <a:spcPts val="1500"/>
              </a:spcBef>
              <a:spcAft>
                <a:spcPts val="0"/>
              </a:spcAft>
              <a:buSzPts val="1440"/>
              <a:buNone/>
              <a:defRPr>
                <a:solidFill>
                  <a:srgbClr val="888888"/>
                </a:solidFill>
              </a:defRPr>
            </a:lvl6pPr>
            <a:lvl7pPr lvl="6" algn="ctr">
              <a:spcBef>
                <a:spcPts val="1500"/>
              </a:spcBef>
              <a:spcAft>
                <a:spcPts val="0"/>
              </a:spcAft>
              <a:buSzPts val="1440"/>
              <a:buNone/>
              <a:defRPr>
                <a:solidFill>
                  <a:srgbClr val="888888"/>
                </a:solidFill>
              </a:defRPr>
            </a:lvl7pPr>
            <a:lvl8pPr lvl="7" algn="ctr">
              <a:spcBef>
                <a:spcPts val="1500"/>
              </a:spcBef>
              <a:spcAft>
                <a:spcPts val="0"/>
              </a:spcAft>
              <a:buSzPts val="1440"/>
              <a:buNone/>
              <a:defRPr>
                <a:solidFill>
                  <a:srgbClr val="888888"/>
                </a:solidFill>
              </a:defRPr>
            </a:lvl8pPr>
            <a:lvl9pPr lvl="8" algn="ctr">
              <a:spcBef>
                <a:spcPts val="1500"/>
              </a:spcBef>
              <a:spcAft>
                <a:spcPts val="0"/>
              </a:spcAft>
              <a:buSzPts val="1440"/>
              <a:buNone/>
              <a:defRPr>
                <a:solidFill>
                  <a:srgbClr val="888888"/>
                </a:solidFill>
              </a:defRPr>
            </a:lvl9pPr>
          </a:lstStyle>
          <a:p>
            <a:endParaRPr/>
          </a:p>
        </p:txBody>
      </p:sp>
      <p:sp>
        <p:nvSpPr>
          <p:cNvPr id="33" name="Google Shape;33;p25"/>
          <p:cNvSpPr txBox="1">
            <a:spLocks noGrp="1"/>
          </p:cNvSpPr>
          <p:nvPr>
            <p:ph type="dt" idx="10"/>
          </p:nvPr>
        </p:nvSpPr>
        <p:spPr>
          <a:xfrm rot="5400000">
            <a:off x="15238477" y="2688337"/>
            <a:ext cx="1485899" cy="4571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5"/>
          <p:cNvSpPr txBox="1">
            <a:spLocks noGrp="1"/>
          </p:cNvSpPr>
          <p:nvPr>
            <p:ph type="ftr" idx="11"/>
          </p:nvPr>
        </p:nvSpPr>
        <p:spPr>
          <a:xfrm rot="5400000">
            <a:off x="13427964" y="4841749"/>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5"/>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1732432" y="1460502"/>
            <a:ext cx="13142120" cy="106044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1732432" y="3905250"/>
            <a:ext cx="13238489" cy="5124450"/>
          </a:xfrm>
          <a:prstGeom prst="rect">
            <a:avLst/>
          </a:prstGeom>
          <a:noFill/>
          <a:ln>
            <a:noFill/>
          </a:ln>
        </p:spPr>
        <p:txBody>
          <a:bodyPr spcFirstLastPara="1" wrap="square" lIns="91425" tIns="45700" rIns="91425" bIns="45700" anchor="t"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40" name="Google Shape;40;p26"/>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6"/>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3"/>
        <p:cNvGrpSpPr/>
        <p:nvPr/>
      </p:nvGrpSpPr>
      <p:grpSpPr>
        <a:xfrm>
          <a:off x="0" y="0"/>
          <a:ext cx="0" cy="0"/>
          <a:chOff x="0" y="0"/>
          <a:chExt cx="0" cy="0"/>
        </a:xfrm>
      </p:grpSpPr>
      <p:grpSp>
        <p:nvGrpSpPr>
          <p:cNvPr id="44" name="Google Shape;44;p27"/>
          <p:cNvGrpSpPr/>
          <p:nvPr/>
        </p:nvGrpSpPr>
        <p:grpSpPr>
          <a:xfrm>
            <a:off x="0" y="0"/>
            <a:ext cx="18288000" cy="10287000"/>
            <a:chOff x="0" y="0"/>
            <a:chExt cx="12192000" cy="6858000"/>
          </a:xfrm>
        </p:grpSpPr>
        <p:sp>
          <p:nvSpPr>
            <p:cNvPr id="45" name="Google Shape;45;p2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7"/>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7"/>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3" name="Google Shape;53;p27"/>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5" name="Google Shape;55;p27"/>
          <p:cNvSpPr txBox="1">
            <a:spLocks noGrp="1"/>
          </p:cNvSpPr>
          <p:nvPr>
            <p:ph type="title"/>
          </p:nvPr>
        </p:nvSpPr>
        <p:spPr>
          <a:xfrm>
            <a:off x="1732432" y="4016468"/>
            <a:ext cx="6526538" cy="342573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6000"/>
              <a:buFont typeface="Century Gothic"/>
              <a:buNone/>
              <a:defRPr sz="6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10343339" y="4016466"/>
            <a:ext cx="5636318" cy="3425736"/>
          </a:xfrm>
          <a:prstGeom prst="rect">
            <a:avLst/>
          </a:prstGeom>
          <a:noFill/>
          <a:ln>
            <a:noFill/>
          </a:ln>
        </p:spPr>
        <p:txBody>
          <a:bodyPr spcFirstLastPara="1" wrap="square" lIns="91425" tIns="45700" rIns="91425" bIns="45700" anchor="ctr" anchorCtr="0">
            <a:normAutofit/>
          </a:bodyPr>
          <a:lstStyle>
            <a:lvl1pPr marL="457200" lvl="0" indent="-228600" algn="l">
              <a:spcBef>
                <a:spcPts val="1500"/>
              </a:spcBef>
              <a:spcAft>
                <a:spcPts val="0"/>
              </a:spcAft>
              <a:buSzPts val="2400"/>
              <a:buNone/>
              <a:defRPr sz="3000" cap="none">
                <a:solidFill>
                  <a:srgbClr val="EE52A4"/>
                </a:solidFill>
              </a:defRPr>
            </a:lvl1pPr>
            <a:lvl2pPr marL="914400" lvl="1" indent="-228600" algn="l">
              <a:spcBef>
                <a:spcPts val="1500"/>
              </a:spcBef>
              <a:spcAft>
                <a:spcPts val="0"/>
              </a:spcAft>
              <a:buSzPts val="2160"/>
              <a:buNone/>
              <a:defRPr sz="2700">
                <a:solidFill>
                  <a:srgbClr val="888888"/>
                </a:solidFill>
              </a:defRPr>
            </a:lvl2pPr>
            <a:lvl3pPr marL="1371600" lvl="2" indent="-228600" algn="l">
              <a:spcBef>
                <a:spcPts val="1500"/>
              </a:spcBef>
              <a:spcAft>
                <a:spcPts val="0"/>
              </a:spcAft>
              <a:buSzPts val="1920"/>
              <a:buNone/>
              <a:defRPr sz="2400">
                <a:solidFill>
                  <a:srgbClr val="888888"/>
                </a:solidFill>
              </a:defRPr>
            </a:lvl3pPr>
            <a:lvl4pPr marL="1828800" lvl="3" indent="-228600" algn="l">
              <a:spcBef>
                <a:spcPts val="1500"/>
              </a:spcBef>
              <a:spcAft>
                <a:spcPts val="0"/>
              </a:spcAft>
              <a:buSzPts val="1680"/>
              <a:buNone/>
              <a:defRPr sz="2100">
                <a:solidFill>
                  <a:srgbClr val="888888"/>
                </a:solidFill>
              </a:defRPr>
            </a:lvl4pPr>
            <a:lvl5pPr marL="2286000" lvl="4" indent="-228600" algn="l">
              <a:spcBef>
                <a:spcPts val="1500"/>
              </a:spcBef>
              <a:spcAft>
                <a:spcPts val="0"/>
              </a:spcAft>
              <a:buSzPts val="1680"/>
              <a:buNone/>
              <a:defRPr sz="2100">
                <a:solidFill>
                  <a:srgbClr val="888888"/>
                </a:solidFill>
              </a:defRPr>
            </a:lvl5pPr>
            <a:lvl6pPr marL="2743200" lvl="5" indent="-228600" algn="l">
              <a:spcBef>
                <a:spcPts val="1500"/>
              </a:spcBef>
              <a:spcAft>
                <a:spcPts val="0"/>
              </a:spcAft>
              <a:buSzPts val="1680"/>
              <a:buNone/>
              <a:defRPr sz="2100">
                <a:solidFill>
                  <a:srgbClr val="888888"/>
                </a:solidFill>
              </a:defRPr>
            </a:lvl6pPr>
            <a:lvl7pPr marL="3200400" lvl="6" indent="-228600" algn="l">
              <a:spcBef>
                <a:spcPts val="1500"/>
              </a:spcBef>
              <a:spcAft>
                <a:spcPts val="0"/>
              </a:spcAft>
              <a:buSzPts val="1680"/>
              <a:buNone/>
              <a:defRPr sz="2100">
                <a:solidFill>
                  <a:srgbClr val="888888"/>
                </a:solidFill>
              </a:defRPr>
            </a:lvl7pPr>
            <a:lvl8pPr marL="3657600" lvl="7" indent="-228600" algn="l">
              <a:spcBef>
                <a:spcPts val="1500"/>
              </a:spcBef>
              <a:spcAft>
                <a:spcPts val="0"/>
              </a:spcAft>
              <a:buSzPts val="1680"/>
              <a:buNone/>
              <a:defRPr sz="2100">
                <a:solidFill>
                  <a:srgbClr val="888888"/>
                </a:solidFill>
              </a:defRPr>
            </a:lvl8pPr>
            <a:lvl9pPr marL="4114800" lvl="8" indent="-228600" algn="l">
              <a:spcBef>
                <a:spcPts val="1500"/>
              </a:spcBef>
              <a:spcAft>
                <a:spcPts val="0"/>
              </a:spcAft>
              <a:buSzPts val="1680"/>
              <a:buNone/>
              <a:defRPr sz="2100">
                <a:solidFill>
                  <a:srgbClr val="888888"/>
                </a:solidFill>
              </a:defRPr>
            </a:lvl9pPr>
          </a:lstStyle>
          <a:p>
            <a:endParaRPr/>
          </a:p>
        </p:txBody>
      </p:sp>
      <p:sp>
        <p:nvSpPr>
          <p:cNvPr id="57" name="Google Shape;57;p27"/>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7"/>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7"/>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1732432" y="1460502"/>
            <a:ext cx="13142120" cy="106044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body" idx="1"/>
          </p:nvPr>
        </p:nvSpPr>
        <p:spPr>
          <a:xfrm>
            <a:off x="1732431" y="3905251"/>
            <a:ext cx="7237737" cy="5124452"/>
          </a:xfrm>
          <a:prstGeom prst="rect">
            <a:avLst/>
          </a:prstGeom>
          <a:noFill/>
          <a:ln>
            <a:noFill/>
          </a:ln>
        </p:spPr>
        <p:txBody>
          <a:bodyPr spcFirstLastPara="1" wrap="square" lIns="91425" tIns="45700" rIns="91425" bIns="45700" anchor="t"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64" name="Google Shape;64;p28"/>
          <p:cNvSpPr txBox="1">
            <a:spLocks noGrp="1"/>
          </p:cNvSpPr>
          <p:nvPr>
            <p:ph type="body" idx="2"/>
          </p:nvPr>
        </p:nvSpPr>
        <p:spPr>
          <a:xfrm>
            <a:off x="9313069" y="3905250"/>
            <a:ext cx="7237739" cy="5124450"/>
          </a:xfrm>
          <a:prstGeom prst="rect">
            <a:avLst/>
          </a:prstGeom>
          <a:noFill/>
          <a:ln>
            <a:noFill/>
          </a:ln>
        </p:spPr>
        <p:txBody>
          <a:bodyPr spcFirstLastPara="1" wrap="square" lIns="91425" tIns="45700" rIns="91425" bIns="45700" anchor="t"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65" name="Google Shape;65;p28"/>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1732432" y="1460502"/>
            <a:ext cx="13142120" cy="106044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54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body" idx="1"/>
          </p:nvPr>
        </p:nvSpPr>
        <p:spPr>
          <a:xfrm>
            <a:off x="1732432" y="3905250"/>
            <a:ext cx="7237736"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chemeClr val="accent1"/>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71" name="Google Shape;71;p29"/>
          <p:cNvSpPr txBox="1">
            <a:spLocks noGrp="1"/>
          </p:cNvSpPr>
          <p:nvPr>
            <p:ph type="body" idx="2"/>
          </p:nvPr>
        </p:nvSpPr>
        <p:spPr>
          <a:xfrm>
            <a:off x="1732431" y="4769644"/>
            <a:ext cx="7237737" cy="4260059"/>
          </a:xfrm>
          <a:prstGeom prst="rect">
            <a:avLst/>
          </a:prstGeom>
          <a:noFill/>
          <a:ln>
            <a:noFill/>
          </a:ln>
        </p:spPr>
        <p:txBody>
          <a:bodyPr spcFirstLastPara="1" wrap="square" lIns="91425" tIns="45700" rIns="91425" bIns="45700" anchor="t"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72" name="Google Shape;72;p29"/>
          <p:cNvSpPr txBox="1">
            <a:spLocks noGrp="1"/>
          </p:cNvSpPr>
          <p:nvPr>
            <p:ph type="body" idx="3"/>
          </p:nvPr>
        </p:nvSpPr>
        <p:spPr>
          <a:xfrm>
            <a:off x="9313069" y="3905250"/>
            <a:ext cx="7237739" cy="864393"/>
          </a:xfrm>
          <a:prstGeom prst="rect">
            <a:avLst/>
          </a:prstGeom>
          <a:noFill/>
          <a:ln>
            <a:noFill/>
          </a:ln>
        </p:spPr>
        <p:txBody>
          <a:bodyPr spcFirstLastPara="1" wrap="square" lIns="91425" tIns="45700" rIns="91425" bIns="45700" anchor="b" anchorCtr="0">
            <a:noAutofit/>
          </a:bodyPr>
          <a:lstStyle>
            <a:lvl1pPr marL="457200" lvl="0" indent="-228600" algn="l">
              <a:spcBef>
                <a:spcPts val="1500"/>
              </a:spcBef>
              <a:spcAft>
                <a:spcPts val="0"/>
              </a:spcAft>
              <a:buSzPts val="2880"/>
              <a:buNone/>
              <a:defRPr sz="3600" b="0">
                <a:solidFill>
                  <a:schemeClr val="accent1"/>
                </a:solidFill>
              </a:defRPr>
            </a:lvl1pPr>
            <a:lvl2pPr marL="914400" lvl="1" indent="-228600" algn="l">
              <a:spcBef>
                <a:spcPts val="1500"/>
              </a:spcBef>
              <a:spcAft>
                <a:spcPts val="0"/>
              </a:spcAft>
              <a:buSzPts val="2400"/>
              <a:buNone/>
              <a:defRPr sz="3000" b="1"/>
            </a:lvl2pPr>
            <a:lvl3pPr marL="1371600" lvl="2" indent="-228600" algn="l">
              <a:spcBef>
                <a:spcPts val="1500"/>
              </a:spcBef>
              <a:spcAft>
                <a:spcPts val="0"/>
              </a:spcAft>
              <a:buSzPts val="2160"/>
              <a:buNone/>
              <a:defRPr sz="2700" b="1"/>
            </a:lvl3pPr>
            <a:lvl4pPr marL="1828800" lvl="3" indent="-228600" algn="l">
              <a:spcBef>
                <a:spcPts val="1500"/>
              </a:spcBef>
              <a:spcAft>
                <a:spcPts val="0"/>
              </a:spcAft>
              <a:buSzPts val="1920"/>
              <a:buNone/>
              <a:defRPr sz="2400" b="1"/>
            </a:lvl4pPr>
            <a:lvl5pPr marL="2286000" lvl="4" indent="-228600" algn="l">
              <a:spcBef>
                <a:spcPts val="1500"/>
              </a:spcBef>
              <a:spcAft>
                <a:spcPts val="0"/>
              </a:spcAft>
              <a:buSzPts val="1920"/>
              <a:buNone/>
              <a:defRPr sz="2400" b="1"/>
            </a:lvl5pPr>
            <a:lvl6pPr marL="2743200" lvl="5" indent="-228600" algn="l">
              <a:spcBef>
                <a:spcPts val="1500"/>
              </a:spcBef>
              <a:spcAft>
                <a:spcPts val="0"/>
              </a:spcAft>
              <a:buSzPts val="1920"/>
              <a:buNone/>
              <a:defRPr sz="2400" b="1"/>
            </a:lvl6pPr>
            <a:lvl7pPr marL="3200400" lvl="6" indent="-228600" algn="l">
              <a:spcBef>
                <a:spcPts val="1500"/>
              </a:spcBef>
              <a:spcAft>
                <a:spcPts val="0"/>
              </a:spcAft>
              <a:buSzPts val="1920"/>
              <a:buNone/>
              <a:defRPr sz="2400" b="1"/>
            </a:lvl7pPr>
            <a:lvl8pPr marL="3657600" lvl="7" indent="-228600" algn="l">
              <a:spcBef>
                <a:spcPts val="1500"/>
              </a:spcBef>
              <a:spcAft>
                <a:spcPts val="0"/>
              </a:spcAft>
              <a:buSzPts val="1920"/>
              <a:buNone/>
              <a:defRPr sz="2400" b="1"/>
            </a:lvl8pPr>
            <a:lvl9pPr marL="4114800" lvl="8" indent="-228600" algn="l">
              <a:spcBef>
                <a:spcPts val="1500"/>
              </a:spcBef>
              <a:spcAft>
                <a:spcPts val="0"/>
              </a:spcAft>
              <a:buSzPts val="1920"/>
              <a:buNone/>
              <a:defRPr sz="2400" b="1"/>
            </a:lvl9pPr>
          </a:lstStyle>
          <a:p>
            <a:endParaRPr/>
          </a:p>
        </p:txBody>
      </p:sp>
      <p:sp>
        <p:nvSpPr>
          <p:cNvPr id="73" name="Google Shape;73;p29"/>
          <p:cNvSpPr txBox="1">
            <a:spLocks noGrp="1"/>
          </p:cNvSpPr>
          <p:nvPr>
            <p:ph type="body" idx="4"/>
          </p:nvPr>
        </p:nvSpPr>
        <p:spPr>
          <a:xfrm>
            <a:off x="9313069" y="4769644"/>
            <a:ext cx="7237739" cy="4260059"/>
          </a:xfrm>
          <a:prstGeom prst="rect">
            <a:avLst/>
          </a:prstGeom>
          <a:noFill/>
          <a:ln>
            <a:noFill/>
          </a:ln>
        </p:spPr>
        <p:txBody>
          <a:bodyPr spcFirstLastPara="1" wrap="square" lIns="91425" tIns="45700" rIns="91425" bIns="45700" anchor="t" anchorCtr="0">
            <a:normAutofit/>
          </a:bodyPr>
          <a:lstStyle>
            <a:lvl1pPr marL="457200" lvl="0" indent="-365760" algn="l">
              <a:spcBef>
                <a:spcPts val="1500"/>
              </a:spcBef>
              <a:spcAft>
                <a:spcPts val="0"/>
              </a:spcAft>
              <a:buSzPts val="2160"/>
              <a:buChar char="►"/>
              <a:defRPr sz="2700"/>
            </a:lvl1pPr>
            <a:lvl2pPr marL="914400" lvl="1" indent="-350519" algn="l">
              <a:spcBef>
                <a:spcPts val="1500"/>
              </a:spcBef>
              <a:spcAft>
                <a:spcPts val="0"/>
              </a:spcAft>
              <a:buSzPts val="1920"/>
              <a:buChar char="►"/>
              <a:defRPr sz="2400"/>
            </a:lvl2pPr>
            <a:lvl3pPr marL="1371600" lvl="2" indent="-335280" algn="l">
              <a:spcBef>
                <a:spcPts val="1500"/>
              </a:spcBef>
              <a:spcAft>
                <a:spcPts val="0"/>
              </a:spcAft>
              <a:buSzPts val="1680"/>
              <a:buChar char="►"/>
              <a:defRPr sz="2100"/>
            </a:lvl3pPr>
            <a:lvl4pPr marL="1828800" lvl="3" indent="-320039" algn="l">
              <a:spcBef>
                <a:spcPts val="1500"/>
              </a:spcBef>
              <a:spcAft>
                <a:spcPts val="0"/>
              </a:spcAft>
              <a:buSzPts val="1440"/>
              <a:buChar char="►"/>
              <a:defRPr sz="1800"/>
            </a:lvl4pPr>
            <a:lvl5pPr marL="2286000" lvl="4" indent="-320039" algn="l">
              <a:spcBef>
                <a:spcPts val="1500"/>
              </a:spcBef>
              <a:spcAft>
                <a:spcPts val="0"/>
              </a:spcAft>
              <a:buSzPts val="1440"/>
              <a:buChar char="►"/>
              <a:defRPr sz="1800"/>
            </a:lvl5pPr>
            <a:lvl6pPr marL="2743200" lvl="5" indent="-320039" algn="l">
              <a:spcBef>
                <a:spcPts val="1500"/>
              </a:spcBef>
              <a:spcAft>
                <a:spcPts val="0"/>
              </a:spcAft>
              <a:buSzPts val="1440"/>
              <a:buChar char="►"/>
              <a:defRPr sz="1800"/>
            </a:lvl6pPr>
            <a:lvl7pPr marL="3200400" lvl="6" indent="-320039" algn="l">
              <a:spcBef>
                <a:spcPts val="1500"/>
              </a:spcBef>
              <a:spcAft>
                <a:spcPts val="0"/>
              </a:spcAft>
              <a:buSzPts val="1440"/>
              <a:buChar char="►"/>
              <a:defRPr sz="1800"/>
            </a:lvl7pPr>
            <a:lvl8pPr marL="3657600" lvl="7" indent="-320040" algn="l">
              <a:spcBef>
                <a:spcPts val="1500"/>
              </a:spcBef>
              <a:spcAft>
                <a:spcPts val="0"/>
              </a:spcAft>
              <a:buSzPts val="1440"/>
              <a:buChar char="►"/>
              <a:defRPr sz="1800"/>
            </a:lvl8pPr>
            <a:lvl9pPr marL="4114800" lvl="8" indent="-320040" algn="l">
              <a:spcBef>
                <a:spcPts val="1500"/>
              </a:spcBef>
              <a:spcAft>
                <a:spcPts val="0"/>
              </a:spcAft>
              <a:buSzPts val="1440"/>
              <a:buChar char="►"/>
              <a:defRPr sz="1800"/>
            </a:lvl9pPr>
          </a:lstStyle>
          <a:p>
            <a:endParaRPr/>
          </a:p>
        </p:txBody>
      </p:sp>
      <p:sp>
        <p:nvSpPr>
          <p:cNvPr id="74" name="Google Shape;74;p29"/>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9"/>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30"/>
          <p:cNvSpPr txBox="1">
            <a:spLocks noGrp="1"/>
          </p:cNvSpPr>
          <p:nvPr>
            <p:ph type="title"/>
          </p:nvPr>
        </p:nvSpPr>
        <p:spPr>
          <a:xfrm>
            <a:off x="1732432" y="1460502"/>
            <a:ext cx="13142120" cy="106044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54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0"/>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0"/>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grpSp>
        <p:nvGrpSpPr>
          <p:cNvPr id="83" name="Google Shape;83;p31"/>
          <p:cNvGrpSpPr/>
          <p:nvPr/>
        </p:nvGrpSpPr>
        <p:grpSpPr>
          <a:xfrm>
            <a:off x="0" y="0"/>
            <a:ext cx="18288000" cy="10287000"/>
            <a:chOff x="0" y="0"/>
            <a:chExt cx="12192000" cy="6858000"/>
          </a:xfrm>
        </p:grpSpPr>
        <p:sp>
          <p:nvSpPr>
            <p:cNvPr id="84" name="Google Shape;84;p3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1"/>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1"/>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1"/>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3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31"/>
          <p:cNvSpPr txBox="1">
            <a:spLocks noGrp="1"/>
          </p:cNvSpPr>
          <p:nvPr>
            <p:ph type="title"/>
          </p:nvPr>
        </p:nvSpPr>
        <p:spPr>
          <a:xfrm>
            <a:off x="1732433" y="1943100"/>
            <a:ext cx="4189737" cy="24003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1"/>
          <p:cNvSpPr txBox="1">
            <a:spLocks noGrp="1"/>
          </p:cNvSpPr>
          <p:nvPr>
            <p:ph type="body" idx="1"/>
          </p:nvPr>
        </p:nvSpPr>
        <p:spPr>
          <a:xfrm>
            <a:off x="8671719" y="2171700"/>
            <a:ext cx="7785099" cy="6858000"/>
          </a:xfrm>
          <a:prstGeom prst="rect">
            <a:avLst/>
          </a:prstGeom>
          <a:noFill/>
          <a:ln>
            <a:noFill/>
          </a:ln>
        </p:spPr>
        <p:txBody>
          <a:bodyPr spcFirstLastPara="1" wrap="square" lIns="91425" tIns="45700" rIns="91425" bIns="45700" anchor="ctr" anchorCtr="0">
            <a:normAutofit/>
          </a:bodyPr>
          <a:lstStyle>
            <a:lvl1pPr marL="457200" lvl="0" indent="-320040" algn="l">
              <a:spcBef>
                <a:spcPts val="1500"/>
              </a:spcBef>
              <a:spcAft>
                <a:spcPts val="0"/>
              </a:spcAft>
              <a:buSzPts val="1440"/>
              <a:buChar char="►"/>
              <a:defRPr/>
            </a:lvl1pPr>
            <a:lvl2pPr marL="914400" lvl="1" indent="-320040" algn="l">
              <a:spcBef>
                <a:spcPts val="1500"/>
              </a:spcBef>
              <a:spcAft>
                <a:spcPts val="0"/>
              </a:spcAft>
              <a:buSzPts val="1440"/>
              <a:buChar char="►"/>
              <a:defRPr/>
            </a:lvl2pPr>
            <a:lvl3pPr marL="1371600" lvl="2" indent="-320039" algn="l">
              <a:spcBef>
                <a:spcPts val="1500"/>
              </a:spcBef>
              <a:spcAft>
                <a:spcPts val="0"/>
              </a:spcAft>
              <a:buSzPts val="1440"/>
              <a:buChar char="►"/>
              <a:defRPr/>
            </a:lvl3pPr>
            <a:lvl4pPr marL="1828800" lvl="3" indent="-320039" algn="l">
              <a:spcBef>
                <a:spcPts val="1500"/>
              </a:spcBef>
              <a:spcAft>
                <a:spcPts val="0"/>
              </a:spcAft>
              <a:buSzPts val="1440"/>
              <a:buChar char="►"/>
              <a:defRPr/>
            </a:lvl4pPr>
            <a:lvl5pPr marL="2286000" lvl="4" indent="-320039" algn="l">
              <a:spcBef>
                <a:spcPts val="1500"/>
              </a:spcBef>
              <a:spcAft>
                <a:spcPts val="0"/>
              </a:spcAft>
              <a:buSzPts val="1440"/>
              <a:buChar char="►"/>
              <a:defRPr/>
            </a:lvl5pPr>
            <a:lvl6pPr marL="2743200" lvl="5" indent="-320039" algn="l">
              <a:spcBef>
                <a:spcPts val="1500"/>
              </a:spcBef>
              <a:spcAft>
                <a:spcPts val="0"/>
              </a:spcAft>
              <a:buSzPts val="1440"/>
              <a:buChar char="►"/>
              <a:defRPr/>
            </a:lvl6pPr>
            <a:lvl7pPr marL="3200400" lvl="6" indent="-320039" algn="l">
              <a:spcBef>
                <a:spcPts val="1500"/>
              </a:spcBef>
              <a:spcAft>
                <a:spcPts val="0"/>
              </a:spcAft>
              <a:buSzPts val="1440"/>
              <a:buChar char="►"/>
              <a:defRPr/>
            </a:lvl7pPr>
            <a:lvl8pPr marL="3657600" lvl="7" indent="-320040" algn="l">
              <a:spcBef>
                <a:spcPts val="1500"/>
              </a:spcBef>
              <a:spcAft>
                <a:spcPts val="0"/>
              </a:spcAft>
              <a:buSzPts val="1440"/>
              <a:buChar char="►"/>
              <a:defRPr/>
            </a:lvl8pPr>
            <a:lvl9pPr marL="4114800" lvl="8" indent="-320040" algn="l">
              <a:spcBef>
                <a:spcPts val="1500"/>
              </a:spcBef>
              <a:spcAft>
                <a:spcPts val="0"/>
              </a:spcAft>
              <a:buSzPts val="1440"/>
              <a:buChar char="►"/>
              <a:defRPr/>
            </a:lvl9pPr>
          </a:lstStyle>
          <a:p>
            <a:endParaRPr/>
          </a:p>
        </p:txBody>
      </p:sp>
      <p:sp>
        <p:nvSpPr>
          <p:cNvPr id="96" name="Google Shape;96;p31"/>
          <p:cNvSpPr txBox="1">
            <a:spLocks noGrp="1"/>
          </p:cNvSpPr>
          <p:nvPr>
            <p:ph type="body" idx="2"/>
          </p:nvPr>
        </p:nvSpPr>
        <p:spPr>
          <a:xfrm>
            <a:off x="1732431" y="4693921"/>
            <a:ext cx="4189737" cy="4343399"/>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solidFill>
                  <a:srgbClr val="EE52A4"/>
                </a:solidFill>
              </a:defRPr>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97" name="Google Shape;97;p31"/>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1"/>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1"/>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1"/>
        <p:cNvGrpSpPr/>
        <p:nvPr/>
      </p:nvGrpSpPr>
      <p:grpSpPr>
        <a:xfrm>
          <a:off x="0" y="0"/>
          <a:ext cx="0" cy="0"/>
          <a:chOff x="0" y="0"/>
          <a:chExt cx="0" cy="0"/>
        </a:xfrm>
      </p:grpSpPr>
      <p:grpSp>
        <p:nvGrpSpPr>
          <p:cNvPr id="102" name="Google Shape;102;p32"/>
          <p:cNvGrpSpPr/>
          <p:nvPr/>
        </p:nvGrpSpPr>
        <p:grpSpPr>
          <a:xfrm>
            <a:off x="0" y="0"/>
            <a:ext cx="18288000" cy="10287000"/>
            <a:chOff x="0" y="0"/>
            <a:chExt cx="12192000" cy="6858000"/>
          </a:xfrm>
        </p:grpSpPr>
        <p:sp>
          <p:nvSpPr>
            <p:cNvPr id="103" name="Google Shape;103;p3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2"/>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2"/>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2"/>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3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32"/>
          <p:cNvSpPr txBox="1">
            <a:spLocks noGrp="1"/>
          </p:cNvSpPr>
          <p:nvPr>
            <p:ph type="title"/>
          </p:nvPr>
        </p:nvSpPr>
        <p:spPr>
          <a:xfrm>
            <a:off x="1732433" y="2540000"/>
            <a:ext cx="5797701" cy="260350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5400"/>
              <a:buFont typeface="Century Gothic"/>
              <a:buNone/>
              <a:defRPr sz="5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2"/>
          <p:cNvSpPr>
            <a:spLocks noGrp="1"/>
          </p:cNvSpPr>
          <p:nvPr>
            <p:ph type="pic" idx="2"/>
          </p:nvPr>
        </p:nvSpPr>
        <p:spPr>
          <a:xfrm>
            <a:off x="9821806" y="1714500"/>
            <a:ext cx="4840790" cy="6858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5" name="Google Shape;115;p32"/>
          <p:cNvSpPr txBox="1">
            <a:spLocks noGrp="1"/>
          </p:cNvSpPr>
          <p:nvPr>
            <p:ph type="body" idx="1"/>
          </p:nvPr>
        </p:nvSpPr>
        <p:spPr>
          <a:xfrm>
            <a:off x="1732431" y="5486400"/>
            <a:ext cx="5788818" cy="2057400"/>
          </a:xfrm>
          <a:prstGeom prst="rect">
            <a:avLst/>
          </a:prstGeom>
          <a:noFill/>
          <a:ln>
            <a:noFill/>
          </a:ln>
        </p:spPr>
        <p:txBody>
          <a:bodyPr spcFirstLastPara="1" wrap="square" lIns="91425" tIns="45700" rIns="91425" bIns="45700" anchor="t" anchorCtr="0">
            <a:normAutofit/>
          </a:bodyPr>
          <a:lstStyle>
            <a:lvl1pPr marL="457200" lvl="0" indent="-228600" algn="l">
              <a:spcBef>
                <a:spcPts val="1500"/>
              </a:spcBef>
              <a:spcAft>
                <a:spcPts val="0"/>
              </a:spcAft>
              <a:buSzPts val="1680"/>
              <a:buNone/>
              <a:defRPr sz="2100">
                <a:solidFill>
                  <a:srgbClr val="EE52A4"/>
                </a:solidFill>
              </a:defRPr>
            </a:lvl1pPr>
            <a:lvl2pPr marL="914400" lvl="1" indent="-228600" algn="l">
              <a:spcBef>
                <a:spcPts val="1500"/>
              </a:spcBef>
              <a:spcAft>
                <a:spcPts val="0"/>
              </a:spcAft>
              <a:buSzPts val="1440"/>
              <a:buNone/>
              <a:defRPr sz="1800"/>
            </a:lvl2pPr>
            <a:lvl3pPr marL="1371600" lvl="2" indent="-228600" algn="l">
              <a:spcBef>
                <a:spcPts val="1500"/>
              </a:spcBef>
              <a:spcAft>
                <a:spcPts val="0"/>
              </a:spcAft>
              <a:buSzPts val="1200"/>
              <a:buNone/>
              <a:defRPr sz="1500"/>
            </a:lvl3pPr>
            <a:lvl4pPr marL="1828800" lvl="3" indent="-228600" algn="l">
              <a:spcBef>
                <a:spcPts val="1500"/>
              </a:spcBef>
              <a:spcAft>
                <a:spcPts val="0"/>
              </a:spcAft>
              <a:buSzPts val="1080"/>
              <a:buNone/>
              <a:defRPr sz="1350"/>
            </a:lvl4pPr>
            <a:lvl5pPr marL="2286000" lvl="4" indent="-228600" algn="l">
              <a:spcBef>
                <a:spcPts val="1500"/>
              </a:spcBef>
              <a:spcAft>
                <a:spcPts val="0"/>
              </a:spcAft>
              <a:buSzPts val="1080"/>
              <a:buNone/>
              <a:defRPr sz="1350"/>
            </a:lvl5pPr>
            <a:lvl6pPr marL="2743200" lvl="5" indent="-228600" algn="l">
              <a:spcBef>
                <a:spcPts val="1500"/>
              </a:spcBef>
              <a:spcAft>
                <a:spcPts val="0"/>
              </a:spcAft>
              <a:buSzPts val="1080"/>
              <a:buNone/>
              <a:defRPr sz="1350"/>
            </a:lvl6pPr>
            <a:lvl7pPr marL="3200400" lvl="6" indent="-228600" algn="l">
              <a:spcBef>
                <a:spcPts val="1500"/>
              </a:spcBef>
              <a:spcAft>
                <a:spcPts val="0"/>
              </a:spcAft>
              <a:buSzPts val="1080"/>
              <a:buNone/>
              <a:defRPr sz="1350"/>
            </a:lvl7pPr>
            <a:lvl8pPr marL="3657600" lvl="7" indent="-228600" algn="l">
              <a:spcBef>
                <a:spcPts val="1500"/>
              </a:spcBef>
              <a:spcAft>
                <a:spcPts val="0"/>
              </a:spcAft>
              <a:buSzPts val="1080"/>
              <a:buNone/>
              <a:defRPr sz="1350"/>
            </a:lvl8pPr>
            <a:lvl9pPr marL="4114800" lvl="8" indent="-228600" algn="l">
              <a:spcBef>
                <a:spcPts val="1500"/>
              </a:spcBef>
              <a:spcAft>
                <a:spcPts val="0"/>
              </a:spcAft>
              <a:buSzPts val="1080"/>
              <a:buNone/>
              <a:defRPr sz="1350"/>
            </a:lvl9pPr>
          </a:lstStyle>
          <a:p>
            <a:endParaRPr/>
          </a:p>
        </p:txBody>
      </p:sp>
      <p:sp>
        <p:nvSpPr>
          <p:cNvPr id="116" name="Google Shape;116;p32"/>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2"/>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2"/>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2"/>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23"/>
          <p:cNvGrpSpPr/>
          <p:nvPr/>
        </p:nvGrpSpPr>
        <p:grpSpPr>
          <a:xfrm>
            <a:off x="0" y="0"/>
            <a:ext cx="18288000" cy="10287000"/>
            <a:chOff x="0" y="0"/>
            <a:chExt cx="12192000" cy="6858000"/>
          </a:xfrm>
        </p:grpSpPr>
        <p:sp>
          <p:nvSpPr>
            <p:cNvPr id="7" name="Google Shape;7;p23"/>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2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3"/>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3"/>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2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23"/>
          <p:cNvSpPr txBox="1">
            <a:spLocks noGrp="1"/>
          </p:cNvSpPr>
          <p:nvPr>
            <p:ph type="title"/>
          </p:nvPr>
        </p:nvSpPr>
        <p:spPr>
          <a:xfrm>
            <a:off x="1732432" y="1460502"/>
            <a:ext cx="13142120" cy="106044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5400"/>
              <a:buFont typeface="Century Gothic"/>
              <a:buNone/>
              <a:defRPr sz="5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23"/>
          <p:cNvSpPr txBox="1">
            <a:spLocks noGrp="1"/>
          </p:cNvSpPr>
          <p:nvPr>
            <p:ph type="body" idx="1"/>
          </p:nvPr>
        </p:nvSpPr>
        <p:spPr>
          <a:xfrm>
            <a:off x="1732432" y="3905250"/>
            <a:ext cx="13142120" cy="5124450"/>
          </a:xfrm>
          <a:prstGeom prst="rect">
            <a:avLst/>
          </a:prstGeom>
          <a:noFill/>
          <a:ln>
            <a:noFill/>
          </a:ln>
        </p:spPr>
        <p:txBody>
          <a:bodyPr spcFirstLastPara="1" wrap="square" lIns="91425" tIns="45700" rIns="91425" bIns="45700" anchor="t" anchorCtr="0">
            <a:normAutofit/>
          </a:bodyPr>
          <a:lstStyle>
            <a:lvl1pPr marL="457200" marR="0" lvl="0" indent="-365760" algn="l" rtl="0">
              <a:spcBef>
                <a:spcPts val="1500"/>
              </a:spcBef>
              <a:spcAft>
                <a:spcPts val="0"/>
              </a:spcAft>
              <a:buClr>
                <a:schemeClr val="accent1"/>
              </a:buClr>
              <a:buSzPts val="2160"/>
              <a:buFont typeface="Noto Sans Symbols"/>
              <a:buChar char="►"/>
              <a:defRPr sz="2700" b="0" i="0" u="none" strike="noStrike" cap="none">
                <a:solidFill>
                  <a:srgbClr val="3F3F3F"/>
                </a:solidFill>
                <a:latin typeface="Century Gothic"/>
                <a:ea typeface="Century Gothic"/>
                <a:cs typeface="Century Gothic"/>
                <a:sym typeface="Century Gothic"/>
              </a:defRPr>
            </a:lvl1pPr>
            <a:lvl2pPr marL="914400" marR="0" lvl="1" indent="-350519" algn="l" rtl="0">
              <a:spcBef>
                <a:spcPts val="1500"/>
              </a:spcBef>
              <a:spcAft>
                <a:spcPts val="0"/>
              </a:spcAft>
              <a:buClr>
                <a:schemeClr val="accent1"/>
              </a:buClr>
              <a:buSzPts val="1920"/>
              <a:buFont typeface="Noto Sans Symbols"/>
              <a:buChar char="►"/>
              <a:defRPr sz="2400" b="0" i="0" u="none" strike="noStrike" cap="none">
                <a:solidFill>
                  <a:srgbClr val="3F3F3F"/>
                </a:solidFill>
                <a:latin typeface="Century Gothic"/>
                <a:ea typeface="Century Gothic"/>
                <a:cs typeface="Century Gothic"/>
                <a:sym typeface="Century Gothic"/>
              </a:defRPr>
            </a:lvl2pPr>
            <a:lvl3pPr marL="1371600" marR="0" lvl="2" indent="-335280" algn="l" rtl="0">
              <a:spcBef>
                <a:spcPts val="1500"/>
              </a:spcBef>
              <a:spcAft>
                <a:spcPts val="0"/>
              </a:spcAft>
              <a:buClr>
                <a:schemeClr val="accent1"/>
              </a:buClr>
              <a:buSzPts val="1680"/>
              <a:buFont typeface="Noto Sans Symbols"/>
              <a:buChar char="►"/>
              <a:defRPr sz="2100" b="0" i="0" u="none" strike="noStrike" cap="none">
                <a:solidFill>
                  <a:srgbClr val="3F3F3F"/>
                </a:solidFill>
                <a:latin typeface="Century Gothic"/>
                <a:ea typeface="Century Gothic"/>
                <a:cs typeface="Century Gothic"/>
                <a:sym typeface="Century Gothic"/>
              </a:defRPr>
            </a:lvl3pPr>
            <a:lvl4pPr marL="1828800" marR="0" lvl="3" indent="-320039" algn="l" rtl="0">
              <a:spcBef>
                <a:spcPts val="15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4pPr>
            <a:lvl5pPr marL="2286000" marR="0" lvl="4" indent="-320039" algn="l" rtl="0">
              <a:spcBef>
                <a:spcPts val="15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5pPr>
            <a:lvl6pPr marL="2743200" marR="0" lvl="5" indent="-320039" algn="l" rtl="0">
              <a:spcBef>
                <a:spcPts val="15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6pPr>
            <a:lvl7pPr marL="3200400" marR="0" lvl="6" indent="-320039" algn="l" rtl="0">
              <a:spcBef>
                <a:spcPts val="15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7pPr>
            <a:lvl8pPr marL="3657600" marR="0" lvl="7" indent="-320040" algn="l" rtl="0">
              <a:spcBef>
                <a:spcPts val="15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8pPr>
            <a:lvl9pPr marL="4114800" marR="0" lvl="8" indent="-320040" algn="l" rtl="0">
              <a:spcBef>
                <a:spcPts val="15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23"/>
          <p:cNvSpPr txBox="1">
            <a:spLocks noGrp="1"/>
          </p:cNvSpPr>
          <p:nvPr>
            <p:ph type="dt" idx="10"/>
          </p:nvPr>
        </p:nvSpPr>
        <p:spPr>
          <a:xfrm>
            <a:off x="15979657" y="9587758"/>
            <a:ext cx="1485899" cy="4571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5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23"/>
          <p:cNvSpPr txBox="1">
            <a:spLocks noGrp="1"/>
          </p:cNvSpPr>
          <p:nvPr>
            <p:ph type="ftr" idx="11"/>
          </p:nvPr>
        </p:nvSpPr>
        <p:spPr>
          <a:xfrm>
            <a:off x="841666" y="9587758"/>
            <a:ext cx="5789693" cy="457202"/>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5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23"/>
          <p:cNvSpPr/>
          <p:nvPr/>
        </p:nvSpPr>
        <p:spPr>
          <a:xfrm>
            <a:off x="15656718" y="0"/>
            <a:ext cx="1028700" cy="1714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3"/>
          <p:cNvSpPr txBox="1">
            <a:spLocks noGrp="1"/>
          </p:cNvSpPr>
          <p:nvPr>
            <p:ph type="sldNum" idx="12"/>
          </p:nvPr>
        </p:nvSpPr>
        <p:spPr>
          <a:xfrm>
            <a:off x="15528811" y="443594"/>
            <a:ext cx="1257299" cy="1151531"/>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42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42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42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42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42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42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42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42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42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248"/>
        <p:cNvGrpSpPr/>
        <p:nvPr/>
      </p:nvGrpSpPr>
      <p:grpSpPr>
        <a:xfrm>
          <a:off x="0" y="0"/>
          <a:ext cx="0" cy="0"/>
          <a:chOff x="0" y="0"/>
          <a:chExt cx="0" cy="0"/>
        </a:xfrm>
      </p:grpSpPr>
      <p:sp>
        <p:nvSpPr>
          <p:cNvPr id="249" name="Google Shape;249;p1"/>
          <p:cNvSpPr/>
          <p:nvPr/>
        </p:nvSpPr>
        <p:spPr>
          <a:xfrm>
            <a:off x="11481851" y="460274"/>
            <a:ext cx="3751341" cy="3549706"/>
          </a:xfrm>
          <a:custGeom>
            <a:avLst/>
            <a:gdLst/>
            <a:ahLst/>
            <a:cxnLst/>
            <a:rect l="l" t="t" r="r" b="b"/>
            <a:pathLst>
              <a:path w="3751341" h="3549706" extrusionOk="0">
                <a:moveTo>
                  <a:pt x="0" y="0"/>
                </a:moveTo>
                <a:lnTo>
                  <a:pt x="3751341" y="0"/>
                </a:lnTo>
                <a:lnTo>
                  <a:pt x="3751341" y="3549706"/>
                </a:lnTo>
                <a:lnTo>
                  <a:pt x="0" y="3549706"/>
                </a:lnTo>
                <a:lnTo>
                  <a:pt x="0" y="0"/>
                </a:lnTo>
                <a:close/>
              </a:path>
            </a:pathLst>
          </a:custGeom>
          <a:blipFill rotWithShape="1">
            <a:blip r:embed="rId3">
              <a:alphaModFix/>
            </a:blip>
            <a:stretch>
              <a:fillRect/>
            </a:stretch>
          </a:blipFill>
          <a:ln>
            <a:noFill/>
          </a:ln>
        </p:spPr>
      </p:sp>
      <p:sp>
        <p:nvSpPr>
          <p:cNvPr id="250" name="Google Shape;250;p1"/>
          <p:cNvSpPr txBox="1"/>
          <p:nvPr/>
        </p:nvSpPr>
        <p:spPr>
          <a:xfrm>
            <a:off x="1143000" y="3840893"/>
            <a:ext cx="10972800" cy="1308050"/>
          </a:xfrm>
          <a:prstGeom prst="rect">
            <a:avLst/>
          </a:prstGeom>
          <a:noFill/>
          <a:ln>
            <a:noFill/>
          </a:ln>
        </p:spPr>
        <p:txBody>
          <a:bodyPr spcFirstLastPara="1" wrap="square" lIns="0" tIns="0" rIns="0" bIns="0" anchor="t" anchorCtr="0">
            <a:spAutoFit/>
          </a:bodyPr>
          <a:lstStyle/>
          <a:p>
            <a:pPr marL="0" marR="0" lvl="0" indent="0" algn="l" rtl="0">
              <a:lnSpc>
                <a:spcPct val="115897"/>
              </a:lnSpc>
              <a:spcBef>
                <a:spcPts val="0"/>
              </a:spcBef>
              <a:spcAft>
                <a:spcPts val="0"/>
              </a:spcAft>
              <a:buNone/>
            </a:pPr>
            <a:r>
              <a:rPr lang="en-US" sz="8800" b="1" i="0" u="none" strike="noStrike" cap="none">
                <a:solidFill>
                  <a:srgbClr val="5DD5FF"/>
                </a:solidFill>
                <a:latin typeface="DM Sans"/>
                <a:ea typeface="DM Sans"/>
                <a:cs typeface="DM Sans"/>
                <a:sym typeface="DM Sans"/>
              </a:rPr>
              <a:t>Bank CRM Analysis</a:t>
            </a:r>
            <a:endParaRPr/>
          </a:p>
        </p:txBody>
      </p:sp>
      <p:sp>
        <p:nvSpPr>
          <p:cNvPr id="251" name="Google Shape;251;p1"/>
          <p:cNvSpPr/>
          <p:nvPr/>
        </p:nvSpPr>
        <p:spPr>
          <a:xfrm>
            <a:off x="13294349" y="1921142"/>
            <a:ext cx="4432549" cy="4177677"/>
          </a:xfrm>
          <a:custGeom>
            <a:avLst/>
            <a:gdLst/>
            <a:ahLst/>
            <a:cxnLst/>
            <a:rect l="l" t="t" r="r" b="b"/>
            <a:pathLst>
              <a:path w="4432549" h="4177677" extrusionOk="0">
                <a:moveTo>
                  <a:pt x="0" y="0"/>
                </a:moveTo>
                <a:lnTo>
                  <a:pt x="4432549" y="0"/>
                </a:lnTo>
                <a:lnTo>
                  <a:pt x="4432549" y="4177677"/>
                </a:lnTo>
                <a:lnTo>
                  <a:pt x="0" y="4177677"/>
                </a:lnTo>
                <a:lnTo>
                  <a:pt x="0" y="0"/>
                </a:lnTo>
                <a:close/>
              </a:path>
            </a:pathLst>
          </a:custGeom>
          <a:blipFill rotWithShape="1">
            <a:blip r:embed="rId4">
              <a:alphaModFix/>
            </a:blip>
            <a:stretch>
              <a:fillRect/>
            </a:stretch>
          </a:blipFill>
          <a:ln>
            <a:noFill/>
          </a:ln>
        </p:spPr>
      </p:sp>
      <p:sp>
        <p:nvSpPr>
          <p:cNvPr id="252" name="Google Shape;252;p1"/>
          <p:cNvSpPr txBox="1"/>
          <p:nvPr/>
        </p:nvSpPr>
        <p:spPr>
          <a:xfrm>
            <a:off x="1143000" y="5301761"/>
            <a:ext cx="14401800" cy="4177676"/>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2560"/>
              <a:buFont typeface="Noto Sans Symbols"/>
              <a:buNone/>
            </a:pPr>
            <a:r>
              <a:rPr lang="en-US" sz="3200" b="0" i="0" u="none" strike="noStrike" cap="none" dirty="0">
                <a:solidFill>
                  <a:schemeClr val="lt1"/>
                </a:solidFill>
                <a:latin typeface="Century Gothic"/>
                <a:ea typeface="Century Gothic"/>
                <a:cs typeface="Century Gothic"/>
                <a:sym typeface="Century Gothic"/>
              </a:rPr>
              <a:t>Power BI Project By Chandan Kumar</a:t>
            </a:r>
            <a:endParaRPr dirty="0"/>
          </a:p>
          <a:p>
            <a:pPr marL="0" marR="0" lvl="0" indent="0" algn="l" rtl="0">
              <a:spcBef>
                <a:spcPts val="1500"/>
              </a:spcBef>
              <a:spcAft>
                <a:spcPts val="0"/>
              </a:spcAft>
              <a:buClr>
                <a:schemeClr val="accent1"/>
              </a:buClr>
              <a:buSzPts val="2560"/>
              <a:buFont typeface="Noto Sans Symbols"/>
              <a:buNone/>
            </a:pPr>
            <a:r>
              <a:rPr lang="en-US" sz="3200" b="0" i="0" u="none" strike="noStrike" cap="none" dirty="0">
                <a:solidFill>
                  <a:schemeClr val="lt1"/>
                </a:solidFill>
                <a:latin typeface="Century Gothic"/>
                <a:ea typeface="Century Gothic"/>
                <a:cs typeface="Century Gothic"/>
                <a:sym typeface="Century Gothic"/>
              </a:rPr>
              <a:t>Tools Used – Power BI Desktop, MySQL Workbench, MS-Office</a:t>
            </a:r>
            <a:endParaRPr dirty="0"/>
          </a:p>
          <a:p>
            <a:pPr marL="0" marR="0" lvl="0" indent="0" algn="l" rtl="0">
              <a:spcBef>
                <a:spcPts val="1500"/>
              </a:spcBef>
              <a:spcAft>
                <a:spcPts val="0"/>
              </a:spcAft>
              <a:buClr>
                <a:schemeClr val="accent1"/>
              </a:buClr>
              <a:buSzPts val="2560"/>
              <a:buFont typeface="Noto Sans Symbols"/>
              <a:buNone/>
            </a:pPr>
            <a:r>
              <a:rPr lang="en-US" sz="3200" b="0" i="0" u="none" strike="noStrike" cap="none" dirty="0">
                <a:solidFill>
                  <a:schemeClr val="lt1"/>
                </a:solidFill>
                <a:latin typeface="Century Gothic"/>
                <a:ea typeface="Century Gothic"/>
                <a:cs typeface="Century Gothic"/>
                <a:sym typeface="Century Gothic"/>
              </a:rPr>
              <a:t>Batch – Professional certificate course in data science - December 2024</a:t>
            </a:r>
            <a:endParaRPr dirty="0"/>
          </a:p>
          <a:p>
            <a:pPr marL="0" marR="0" lvl="0" indent="0" algn="l" rtl="0">
              <a:spcBef>
                <a:spcPts val="1500"/>
              </a:spcBef>
              <a:spcAft>
                <a:spcPts val="0"/>
              </a:spcAft>
              <a:buClr>
                <a:schemeClr val="accent1"/>
              </a:buClr>
              <a:buSzPts val="2560"/>
              <a:buFont typeface="Noto Sans Symbols"/>
              <a:buNone/>
            </a:pPr>
            <a:r>
              <a:rPr lang="en-US" sz="3200" b="0" i="0" u="none" strike="noStrike" cap="none" dirty="0">
                <a:solidFill>
                  <a:schemeClr val="lt1"/>
                </a:solidFill>
                <a:latin typeface="Century Gothic"/>
                <a:ea typeface="Century Gothic"/>
                <a:cs typeface="Century Gothic"/>
                <a:sym typeface="Century Gothic"/>
              </a:rPr>
              <a:t>Platform – Newton School</a:t>
            </a:r>
            <a:endParaRPr dirty="0"/>
          </a:p>
          <a:p>
            <a:pPr marL="0" marR="0" lvl="0" indent="0" algn="l" rtl="0">
              <a:spcBef>
                <a:spcPts val="1500"/>
              </a:spcBef>
              <a:spcAft>
                <a:spcPts val="0"/>
              </a:spcAft>
              <a:buClr>
                <a:schemeClr val="accent1"/>
              </a:buClr>
              <a:buSzPts val="2560"/>
              <a:buFont typeface="Noto Sans Symbols"/>
              <a:buNone/>
            </a:pPr>
            <a:r>
              <a:rPr lang="en-US" sz="3200" b="0" i="0" u="none" strike="noStrike" cap="none" dirty="0">
                <a:solidFill>
                  <a:schemeClr val="lt1"/>
                </a:solidFill>
                <a:latin typeface="Century Gothic"/>
                <a:ea typeface="Century Gothic"/>
                <a:cs typeface="Century Gothic"/>
                <a:sym typeface="Century Gothic"/>
              </a:rPr>
              <a:t>Date – </a:t>
            </a:r>
            <a:r>
              <a:rPr lang="en-US" sz="3200" dirty="0">
                <a:solidFill>
                  <a:schemeClr val="lt1"/>
                </a:solidFill>
                <a:latin typeface="Century Gothic"/>
                <a:ea typeface="Century Gothic"/>
                <a:cs typeface="Century Gothic"/>
                <a:sym typeface="Century Gothic"/>
              </a:rPr>
              <a:t>13 June</a:t>
            </a:r>
            <a:r>
              <a:rPr lang="en-US" sz="3200" b="0" i="0" u="none" strike="noStrike" cap="none" dirty="0">
                <a:solidFill>
                  <a:schemeClr val="lt1"/>
                </a:solidFill>
                <a:latin typeface="Century Gothic"/>
                <a:ea typeface="Century Gothic"/>
                <a:cs typeface="Century Gothic"/>
                <a:sym typeface="Century Gothic"/>
              </a:rPr>
              <a:t>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23">
          <a:extLst>
            <a:ext uri="{FF2B5EF4-FFF2-40B4-BE49-F238E27FC236}">
              <a16:creationId xmlns:a16="http://schemas.microsoft.com/office/drawing/2014/main" id="{B3A06500-5F80-F5C1-55D9-F167206930E7}"/>
            </a:ext>
          </a:extLst>
        </p:cNvPr>
        <p:cNvGrpSpPr/>
        <p:nvPr/>
      </p:nvGrpSpPr>
      <p:grpSpPr>
        <a:xfrm>
          <a:off x="0" y="0"/>
          <a:ext cx="0" cy="0"/>
          <a:chOff x="0" y="0"/>
          <a:chExt cx="0" cy="0"/>
        </a:xfrm>
      </p:grpSpPr>
      <p:sp>
        <p:nvSpPr>
          <p:cNvPr id="328" name="Google Shape;328;p8">
            <a:extLst>
              <a:ext uri="{FF2B5EF4-FFF2-40B4-BE49-F238E27FC236}">
                <a16:creationId xmlns:a16="http://schemas.microsoft.com/office/drawing/2014/main" id="{15B8D3B9-959A-F3E5-E7C8-3C959858FD72}"/>
              </a:ext>
            </a:extLst>
          </p:cNvPr>
          <p:cNvSpPr txBox="1"/>
          <p:nvPr/>
        </p:nvSpPr>
        <p:spPr>
          <a:xfrm>
            <a:off x="1571626" y="2829441"/>
            <a:ext cx="8229600" cy="473975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r>
              <a:rPr lang="en-US" dirty="0"/>
              <a:t>France leads with the highest total balance at ₹311.33M, indicating strong financial engagement.</a:t>
            </a:r>
          </a:p>
          <a:p>
            <a:endParaRPr lang="en-US" dirty="0"/>
          </a:p>
          <a:p>
            <a:r>
              <a:rPr lang="en-US" dirty="0"/>
              <a:t>Germany closely follows at ₹300.4M, suggesting comparable customer value and financial activity.</a:t>
            </a:r>
          </a:p>
          <a:p>
            <a:endParaRPr lang="en-US" dirty="0"/>
          </a:p>
          <a:p>
            <a:r>
              <a:rPr lang="en-US" dirty="0"/>
              <a:t>Spain significantly lags behind at ₹153.12M, highlighting potential for growth and targeted financial strategies.</a:t>
            </a:r>
            <a:endParaRPr dirty="0"/>
          </a:p>
        </p:txBody>
      </p:sp>
      <p:pic>
        <p:nvPicPr>
          <p:cNvPr id="5" name="Picture 4">
            <a:extLst>
              <a:ext uri="{FF2B5EF4-FFF2-40B4-BE49-F238E27FC236}">
                <a16:creationId xmlns:a16="http://schemas.microsoft.com/office/drawing/2014/main" id="{D9BD0421-391A-E19D-1DE9-68766CF8F43C}"/>
              </a:ext>
            </a:extLst>
          </p:cNvPr>
          <p:cNvPicPr>
            <a:picLocks noChangeAspect="1"/>
          </p:cNvPicPr>
          <p:nvPr/>
        </p:nvPicPr>
        <p:blipFill>
          <a:blip r:embed="rId3"/>
          <a:stretch>
            <a:fillRect/>
          </a:stretch>
        </p:blipFill>
        <p:spPr>
          <a:xfrm>
            <a:off x="10999615" y="2829440"/>
            <a:ext cx="5716759" cy="4739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306;p6">
            <a:extLst>
              <a:ext uri="{FF2B5EF4-FFF2-40B4-BE49-F238E27FC236}">
                <a16:creationId xmlns:a16="http://schemas.microsoft.com/office/drawing/2014/main" id="{B968370D-41F1-956E-F67F-54C4B1CCAED3}"/>
              </a:ext>
            </a:extLst>
          </p:cNvPr>
          <p:cNvSpPr txBox="1"/>
          <p:nvPr/>
        </p:nvSpPr>
        <p:spPr>
          <a:xfrm>
            <a:off x="874567" y="592349"/>
            <a:ext cx="14510576" cy="738664"/>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4800" b="1" i="0" u="none" strike="noStrike" cap="none" dirty="0">
                <a:solidFill>
                  <a:srgbClr val="5DD5FF"/>
                </a:solidFill>
                <a:effectLst>
                  <a:outerShdw blurRad="50800" dist="38100" algn="l" rotWithShape="0">
                    <a:prstClr val="black">
                      <a:alpha val="40000"/>
                    </a:prstClr>
                  </a:outerShdw>
                </a:effectLst>
                <a:latin typeface="DM Sans"/>
                <a:ea typeface="DM Sans"/>
                <a:cs typeface="DM Sans"/>
                <a:sym typeface="DM Sans"/>
              </a:rPr>
              <a:t>Metric 3b: Total Balance by Country</a:t>
            </a:r>
            <a:endParaRPr sz="800" dirty="0">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97427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32"/>
        <p:cNvGrpSpPr/>
        <p:nvPr/>
      </p:nvGrpSpPr>
      <p:grpSpPr>
        <a:xfrm>
          <a:off x="0" y="0"/>
          <a:ext cx="0" cy="0"/>
          <a:chOff x="0" y="0"/>
          <a:chExt cx="0" cy="0"/>
        </a:xfrm>
      </p:grpSpPr>
      <p:sp>
        <p:nvSpPr>
          <p:cNvPr id="336" name="Google Shape;336;p9"/>
          <p:cNvSpPr txBox="1"/>
          <p:nvPr/>
        </p:nvSpPr>
        <p:spPr>
          <a:xfrm>
            <a:off x="836036" y="3024945"/>
            <a:ext cx="8598250" cy="603242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r>
              <a:rPr lang="en-US" dirty="0"/>
              <a:t>Females aged 50+ have the highest churn risk (52.4%), demanding urgent retention strategies.</a:t>
            </a:r>
          </a:p>
          <a:p>
            <a:endParaRPr lang="en-US" dirty="0"/>
          </a:p>
          <a:p>
            <a:r>
              <a:rPr lang="en-US" dirty="0"/>
              <a:t>Males aged 50+ also show elevated churn (39.2%) despite a small customer base.</a:t>
            </a:r>
          </a:p>
          <a:p>
            <a:endParaRPr lang="en-US" dirty="0"/>
          </a:p>
          <a:p>
            <a:r>
              <a:rPr lang="en-US" dirty="0"/>
              <a:t>Males aged 30–50 form the largest customer segment (3.8K) with moderate churn (14.6%), making them a key target for growth.</a:t>
            </a:r>
          </a:p>
          <a:p>
            <a:endParaRPr lang="en-US" dirty="0"/>
          </a:p>
          <a:p>
            <a:r>
              <a:rPr lang="en-US" dirty="0"/>
              <a:t>Younger customers (18–30) of both genders have the lowest churn (5.6%–9.9%), indicating strong loyalty and long-term potential.</a:t>
            </a:r>
            <a:endParaRPr dirty="0"/>
          </a:p>
        </p:txBody>
      </p:sp>
      <p:pic>
        <p:nvPicPr>
          <p:cNvPr id="3" name="Picture 2">
            <a:extLst>
              <a:ext uri="{FF2B5EF4-FFF2-40B4-BE49-F238E27FC236}">
                <a16:creationId xmlns:a16="http://schemas.microsoft.com/office/drawing/2014/main" id="{A3F1FDF1-611A-73A2-47DA-1EF1BBE316AD}"/>
              </a:ext>
            </a:extLst>
          </p:cNvPr>
          <p:cNvPicPr>
            <a:picLocks noChangeAspect="1"/>
          </p:cNvPicPr>
          <p:nvPr/>
        </p:nvPicPr>
        <p:blipFill>
          <a:blip r:embed="rId3"/>
          <a:stretch>
            <a:fillRect/>
          </a:stretch>
        </p:blipFill>
        <p:spPr>
          <a:xfrm>
            <a:off x="10083504" y="3126545"/>
            <a:ext cx="7497221" cy="4696480"/>
          </a:xfrm>
          <a:prstGeom prst="roundRect">
            <a:avLst>
              <a:gd name="adj" fmla="val 6740"/>
            </a:avLst>
          </a:prstGeom>
          <a:solidFill>
            <a:srgbClr val="FFFFFF">
              <a:shade val="85000"/>
            </a:srgbClr>
          </a:solidFill>
          <a:ln>
            <a:noFill/>
          </a:ln>
          <a:effectLst>
            <a:reflection blurRad="12700" stA="38000" endPos="28000" dist="5000" dir="5400000" sy="-100000" algn="bl" rotWithShape="0"/>
          </a:effectLst>
        </p:spPr>
      </p:pic>
      <p:sp>
        <p:nvSpPr>
          <p:cNvPr id="4" name="Google Shape;306;p6">
            <a:extLst>
              <a:ext uri="{FF2B5EF4-FFF2-40B4-BE49-F238E27FC236}">
                <a16:creationId xmlns:a16="http://schemas.microsoft.com/office/drawing/2014/main" id="{DCDDA5C1-E69E-843B-D447-0CC1456BE7E9}"/>
              </a:ext>
            </a:extLst>
          </p:cNvPr>
          <p:cNvSpPr txBox="1"/>
          <p:nvPr/>
        </p:nvSpPr>
        <p:spPr>
          <a:xfrm>
            <a:off x="874567" y="592349"/>
            <a:ext cx="14510576" cy="1477328"/>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4800" b="1" i="0" u="none" strike="noStrike" cap="none" dirty="0">
                <a:solidFill>
                  <a:srgbClr val="5DD5FF"/>
                </a:solidFill>
                <a:effectLst>
                  <a:outerShdw blurRad="50800" dist="38100" algn="l" rotWithShape="0">
                    <a:prstClr val="black">
                      <a:alpha val="40000"/>
                    </a:prstClr>
                  </a:outerShdw>
                </a:effectLst>
                <a:latin typeface="DM Sans"/>
                <a:ea typeface="DM Sans"/>
                <a:cs typeface="DM Sans"/>
                <a:sym typeface="DM Sans"/>
              </a:rPr>
              <a:t>Metric 4:  Customers and Churn Rate by Gender 			 and  Age-Group</a:t>
            </a:r>
            <a:endParaRPr sz="800" dirty="0">
              <a:effectLst>
                <a:outerShdw blurRad="50800" dist="38100" algn="l" rotWithShape="0">
                  <a:prstClr val="black">
                    <a:alpha val="40000"/>
                  </a:prst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32">
          <a:extLst>
            <a:ext uri="{FF2B5EF4-FFF2-40B4-BE49-F238E27FC236}">
              <a16:creationId xmlns:a16="http://schemas.microsoft.com/office/drawing/2014/main" id="{440742C8-F7B3-695F-0CDF-76A4D94297BC}"/>
            </a:ext>
          </a:extLst>
        </p:cNvPr>
        <p:cNvGrpSpPr/>
        <p:nvPr/>
      </p:nvGrpSpPr>
      <p:grpSpPr>
        <a:xfrm>
          <a:off x="0" y="0"/>
          <a:ext cx="0" cy="0"/>
          <a:chOff x="0" y="0"/>
          <a:chExt cx="0" cy="0"/>
        </a:xfrm>
      </p:grpSpPr>
      <p:sp>
        <p:nvSpPr>
          <p:cNvPr id="336" name="Google Shape;336;p9">
            <a:extLst>
              <a:ext uri="{FF2B5EF4-FFF2-40B4-BE49-F238E27FC236}">
                <a16:creationId xmlns:a16="http://schemas.microsoft.com/office/drawing/2014/main" id="{2B0106B4-4918-1559-2A01-727B203BD8CA}"/>
              </a:ext>
            </a:extLst>
          </p:cNvPr>
          <p:cNvSpPr txBox="1"/>
          <p:nvPr/>
        </p:nvSpPr>
        <p:spPr>
          <a:xfrm>
            <a:off x="836036" y="3024945"/>
            <a:ext cx="9294936" cy="603242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r>
              <a:rPr lang="en-US" dirty="0"/>
              <a:t>Customers with low credit scores (300–579) have the highest churn rate (22%), indicating high risk.</a:t>
            </a:r>
          </a:p>
          <a:p>
            <a:endParaRPr lang="en-US" dirty="0"/>
          </a:p>
          <a:p>
            <a:r>
              <a:rPr lang="en-US" dirty="0"/>
              <a:t>Highest customer volume (3.3K) is in the 580–669 range with a churn rate of 20.6%, slightly above average.</a:t>
            </a:r>
          </a:p>
          <a:p>
            <a:endParaRPr lang="en-US" dirty="0"/>
          </a:p>
          <a:p>
            <a:r>
              <a:rPr lang="en-US" dirty="0"/>
              <a:t>Best retention (19.5%) is seen in the 800–850 score range, though this segment has the lowest customer count (0.7K).</a:t>
            </a:r>
          </a:p>
          <a:p>
            <a:endParaRPr lang="en-US" dirty="0"/>
          </a:p>
          <a:p>
            <a:r>
              <a:rPr lang="en-US" dirty="0"/>
              <a:t>Mid-credit range (670–739) shows lowest churn (18.6%) among larger groups, making it the most stable customer segment.</a:t>
            </a:r>
            <a:endParaRPr dirty="0"/>
          </a:p>
        </p:txBody>
      </p:sp>
      <p:sp>
        <p:nvSpPr>
          <p:cNvPr id="4" name="Google Shape;306;p6">
            <a:extLst>
              <a:ext uri="{FF2B5EF4-FFF2-40B4-BE49-F238E27FC236}">
                <a16:creationId xmlns:a16="http://schemas.microsoft.com/office/drawing/2014/main" id="{7974C827-DA9A-AAE0-6040-8827BA02FEDF}"/>
              </a:ext>
            </a:extLst>
          </p:cNvPr>
          <p:cNvSpPr txBox="1"/>
          <p:nvPr/>
        </p:nvSpPr>
        <p:spPr>
          <a:xfrm>
            <a:off x="874567" y="592349"/>
            <a:ext cx="14510576" cy="1477328"/>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4800" b="1" i="0" u="none" strike="noStrike" cap="none" dirty="0">
                <a:solidFill>
                  <a:srgbClr val="5DD5FF"/>
                </a:solidFill>
                <a:effectLst>
                  <a:outerShdw blurRad="50800" dist="38100" algn="l" rotWithShape="0">
                    <a:prstClr val="black">
                      <a:alpha val="40000"/>
                    </a:prstClr>
                  </a:outerShdw>
                </a:effectLst>
                <a:latin typeface="DM Sans"/>
                <a:ea typeface="DM Sans"/>
                <a:cs typeface="DM Sans"/>
                <a:sym typeface="DM Sans"/>
              </a:rPr>
              <a:t>Metric 5:  Customers and Churn Rate by Credit 			 Score</a:t>
            </a:r>
            <a:endParaRPr sz="800" dirty="0">
              <a:effectLst>
                <a:outerShdw blurRad="50800" dist="38100" algn="l" rotWithShape="0">
                  <a:prstClr val="black">
                    <a:alpha val="40000"/>
                  </a:prstClr>
                </a:outerShdw>
              </a:effectLst>
            </a:endParaRPr>
          </a:p>
        </p:txBody>
      </p:sp>
      <p:pic>
        <p:nvPicPr>
          <p:cNvPr id="5" name="Picture 4">
            <a:extLst>
              <a:ext uri="{FF2B5EF4-FFF2-40B4-BE49-F238E27FC236}">
                <a16:creationId xmlns:a16="http://schemas.microsoft.com/office/drawing/2014/main" id="{1A33ED91-0206-001F-FBFA-B55840FDF278}"/>
              </a:ext>
            </a:extLst>
          </p:cNvPr>
          <p:cNvPicPr>
            <a:picLocks noChangeAspect="1"/>
          </p:cNvPicPr>
          <p:nvPr/>
        </p:nvPicPr>
        <p:blipFill>
          <a:blip r:embed="rId3"/>
          <a:stretch>
            <a:fillRect/>
          </a:stretch>
        </p:blipFill>
        <p:spPr>
          <a:xfrm>
            <a:off x="10647805" y="3024945"/>
            <a:ext cx="6658904" cy="4601217"/>
          </a:xfrm>
          <a:prstGeom prst="roundRect">
            <a:avLst>
              <a:gd name="adj" fmla="val 701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47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32">
          <a:extLst>
            <a:ext uri="{FF2B5EF4-FFF2-40B4-BE49-F238E27FC236}">
              <a16:creationId xmlns:a16="http://schemas.microsoft.com/office/drawing/2014/main" id="{2B00A28D-EB85-67F5-407C-7D2207E11761}"/>
            </a:ext>
          </a:extLst>
        </p:cNvPr>
        <p:cNvGrpSpPr/>
        <p:nvPr/>
      </p:nvGrpSpPr>
      <p:grpSpPr>
        <a:xfrm>
          <a:off x="0" y="0"/>
          <a:ext cx="0" cy="0"/>
          <a:chOff x="0" y="0"/>
          <a:chExt cx="0" cy="0"/>
        </a:xfrm>
      </p:grpSpPr>
      <p:sp>
        <p:nvSpPr>
          <p:cNvPr id="336" name="Google Shape;336;p9">
            <a:extLst>
              <a:ext uri="{FF2B5EF4-FFF2-40B4-BE49-F238E27FC236}">
                <a16:creationId xmlns:a16="http://schemas.microsoft.com/office/drawing/2014/main" id="{85D1A450-C3FB-7180-93DE-E2FA10945067}"/>
              </a:ext>
            </a:extLst>
          </p:cNvPr>
          <p:cNvSpPr txBox="1"/>
          <p:nvPr/>
        </p:nvSpPr>
        <p:spPr>
          <a:xfrm>
            <a:off x="836036" y="3024945"/>
            <a:ext cx="9294936" cy="603242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r>
              <a:rPr lang="en-US" dirty="0"/>
              <a:t>Customers with low credit scores (300–579) have the highest churn rate (22%), indicating high risk.</a:t>
            </a:r>
          </a:p>
          <a:p>
            <a:endParaRPr lang="en-US" dirty="0"/>
          </a:p>
          <a:p>
            <a:r>
              <a:rPr lang="en-US" dirty="0"/>
              <a:t>Highest customer volume (3.3K) is in the 580–669 range with a churn rate of 20.6%, slightly above average.</a:t>
            </a:r>
          </a:p>
          <a:p>
            <a:endParaRPr lang="en-US" dirty="0"/>
          </a:p>
          <a:p>
            <a:r>
              <a:rPr lang="en-US" dirty="0"/>
              <a:t>Best retention (19.5%) is seen in the 800–850 score range, though this segment has the lowest customer count (0.7K).</a:t>
            </a:r>
          </a:p>
          <a:p>
            <a:endParaRPr lang="en-US" dirty="0"/>
          </a:p>
          <a:p>
            <a:r>
              <a:rPr lang="en-US" dirty="0"/>
              <a:t>Mid-credit range (670–739) shows lowest churn (18.6%) among larger groups, making it the most stable customer segment.</a:t>
            </a:r>
            <a:endParaRPr dirty="0"/>
          </a:p>
        </p:txBody>
      </p:sp>
      <p:sp>
        <p:nvSpPr>
          <p:cNvPr id="4" name="Google Shape;306;p6">
            <a:extLst>
              <a:ext uri="{FF2B5EF4-FFF2-40B4-BE49-F238E27FC236}">
                <a16:creationId xmlns:a16="http://schemas.microsoft.com/office/drawing/2014/main" id="{03A4627A-AED3-4851-F6E0-32D5E164E78A}"/>
              </a:ext>
            </a:extLst>
          </p:cNvPr>
          <p:cNvSpPr txBox="1"/>
          <p:nvPr/>
        </p:nvSpPr>
        <p:spPr>
          <a:xfrm>
            <a:off x="874567" y="592349"/>
            <a:ext cx="14510576" cy="1477328"/>
          </a:xfrm>
          <a:prstGeom prst="rect">
            <a:avLst/>
          </a:prstGeom>
          <a:noFill/>
          <a:ln>
            <a:noFill/>
          </a:ln>
        </p:spPr>
        <p:txBody>
          <a:bodyPr spcFirstLastPara="1" wrap="square" lIns="0" tIns="0" rIns="0" bIns="0" anchor="t" anchorCtr="0">
            <a:spAutoFit/>
          </a:bodyPr>
          <a:lstStyle/>
          <a:p>
            <a:pPr lvl="0"/>
            <a:r>
              <a:rPr lang="en-US" sz="4800" b="1" i="0" u="none" strike="noStrike" cap="none" dirty="0">
                <a:solidFill>
                  <a:srgbClr val="5DD5FF"/>
                </a:solidFill>
                <a:effectLst>
                  <a:outerShdw blurRad="50800" dist="38100" algn="l" rotWithShape="0">
                    <a:prstClr val="black">
                      <a:alpha val="40000"/>
                    </a:prstClr>
                  </a:outerShdw>
                </a:effectLst>
                <a:latin typeface="DM Sans"/>
                <a:ea typeface="DM Sans"/>
                <a:cs typeface="DM Sans"/>
                <a:sym typeface="DM Sans"/>
              </a:rPr>
              <a:t>Metric 6:  </a:t>
            </a:r>
            <a:r>
              <a:rPr lang="en-US" sz="4800" b="1" dirty="0">
                <a:solidFill>
                  <a:srgbClr val="5DD5FF"/>
                </a:solidFill>
                <a:effectLst>
                  <a:outerShdw blurRad="50800" dist="38100" algn="l" rotWithShape="0">
                    <a:prstClr val="black">
                      <a:alpha val="40000"/>
                    </a:prstClr>
                  </a:outerShdw>
                </a:effectLst>
                <a:latin typeface="DM Sans"/>
                <a:ea typeface="DM Sans"/>
                <a:cs typeface="DM Sans"/>
                <a:sym typeface="DM Sans"/>
              </a:rPr>
              <a:t>Churn Risk by Country – Geography 				 Insight</a:t>
            </a:r>
            <a:endParaRPr sz="800" dirty="0">
              <a:effectLst>
                <a:outerShdw blurRad="50800" dist="38100" algn="l" rotWithShape="0">
                  <a:prstClr val="black">
                    <a:alpha val="40000"/>
                  </a:prstClr>
                </a:outerShdw>
              </a:effectLst>
            </a:endParaRPr>
          </a:p>
        </p:txBody>
      </p:sp>
      <p:pic>
        <p:nvPicPr>
          <p:cNvPr id="3" name="Picture 2">
            <a:extLst>
              <a:ext uri="{FF2B5EF4-FFF2-40B4-BE49-F238E27FC236}">
                <a16:creationId xmlns:a16="http://schemas.microsoft.com/office/drawing/2014/main" id="{6DA49784-8F71-7113-C70F-C4B601912902}"/>
              </a:ext>
            </a:extLst>
          </p:cNvPr>
          <p:cNvPicPr>
            <a:picLocks noChangeAspect="1"/>
          </p:cNvPicPr>
          <p:nvPr/>
        </p:nvPicPr>
        <p:blipFill>
          <a:blip r:embed="rId3"/>
          <a:stretch>
            <a:fillRect/>
          </a:stretch>
        </p:blipFill>
        <p:spPr>
          <a:xfrm>
            <a:off x="10597772" y="3166786"/>
            <a:ext cx="6854192" cy="4322585"/>
          </a:xfrm>
          <a:prstGeom prst="roundRect">
            <a:avLst>
              <a:gd name="adj" fmla="val 701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8617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59"/>
        <p:cNvGrpSpPr/>
        <p:nvPr/>
      </p:nvGrpSpPr>
      <p:grpSpPr>
        <a:xfrm>
          <a:off x="0" y="0"/>
          <a:ext cx="0" cy="0"/>
          <a:chOff x="0" y="0"/>
          <a:chExt cx="0" cy="0"/>
        </a:xfrm>
      </p:grpSpPr>
      <p:sp>
        <p:nvSpPr>
          <p:cNvPr id="361" name="Google Shape;361;p12"/>
          <p:cNvSpPr txBox="1"/>
          <p:nvPr/>
        </p:nvSpPr>
        <p:spPr>
          <a:xfrm>
            <a:off x="1928446" y="3290443"/>
            <a:ext cx="6758354" cy="34470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r>
              <a:rPr lang="en-US" dirty="0"/>
              <a:t>The correlation between Estimated Salary and Balance is very low (0.0128).</a:t>
            </a:r>
          </a:p>
          <a:p>
            <a:endParaRPr lang="en-US" dirty="0"/>
          </a:p>
          <a:p>
            <a:r>
              <a:rPr lang="en-US" dirty="0"/>
              <a:t>This indicates almost no linear relationship, meaning a customer’s salary does not significantly impact their account balance.</a:t>
            </a:r>
            <a:endParaRPr dirty="0"/>
          </a:p>
        </p:txBody>
      </p:sp>
      <p:pic>
        <p:nvPicPr>
          <p:cNvPr id="3" name="Picture 2">
            <a:extLst>
              <a:ext uri="{FF2B5EF4-FFF2-40B4-BE49-F238E27FC236}">
                <a16:creationId xmlns:a16="http://schemas.microsoft.com/office/drawing/2014/main" id="{028887C5-96D1-341C-0E4D-7F2775124E4C}"/>
              </a:ext>
            </a:extLst>
          </p:cNvPr>
          <p:cNvPicPr>
            <a:picLocks noChangeAspect="1"/>
          </p:cNvPicPr>
          <p:nvPr/>
        </p:nvPicPr>
        <p:blipFill>
          <a:blip r:embed="rId3"/>
          <a:srcRect t="1647" b="1"/>
          <a:stretch>
            <a:fillRect/>
          </a:stretch>
        </p:blipFill>
        <p:spPr>
          <a:xfrm>
            <a:off x="9601202" y="3091543"/>
            <a:ext cx="7090228" cy="3494789"/>
          </a:xfrm>
          <a:prstGeom prst="roundRect">
            <a:avLst>
              <a:gd name="adj" fmla="val 5687"/>
            </a:avLst>
          </a:prstGeom>
          <a:solidFill>
            <a:srgbClr val="FFFFFF">
              <a:shade val="85000"/>
            </a:srgbClr>
          </a:solidFill>
          <a:ln>
            <a:noFill/>
          </a:ln>
          <a:effectLst>
            <a:reflection blurRad="12700" stA="38000" endPos="28000" dist="5000" dir="5400000" sy="-100000" algn="bl" rotWithShape="0"/>
          </a:effectLst>
        </p:spPr>
      </p:pic>
      <p:sp>
        <p:nvSpPr>
          <p:cNvPr id="4" name="Google Shape;306;p6">
            <a:extLst>
              <a:ext uri="{FF2B5EF4-FFF2-40B4-BE49-F238E27FC236}">
                <a16:creationId xmlns:a16="http://schemas.microsoft.com/office/drawing/2014/main" id="{5D12647B-93DA-5A19-FDD8-7B619C1DED38}"/>
              </a:ext>
            </a:extLst>
          </p:cNvPr>
          <p:cNvSpPr txBox="1"/>
          <p:nvPr/>
        </p:nvSpPr>
        <p:spPr>
          <a:xfrm>
            <a:off x="874567" y="1085832"/>
            <a:ext cx="14510576" cy="73866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a:defRPr sz="4800" b="1">
                <a:solidFill>
                  <a:srgbClr val="5DD5FF"/>
                </a:solidFill>
                <a:effectLst>
                  <a:outerShdw blurRad="50800" dist="38100" algn="l" rotWithShape="0">
                    <a:prstClr val="black">
                      <a:alpha val="40000"/>
                    </a:prstClr>
                  </a:outerShdw>
                </a:effectLst>
                <a:latin typeface="DM Sans"/>
                <a:ea typeface="DM Sans"/>
                <a:cs typeface="DM Sans"/>
              </a:defRPr>
            </a:lvl1pPr>
          </a:lstStyle>
          <a:p>
            <a:r>
              <a:rPr lang="en-US" dirty="0">
                <a:sym typeface="DM Sans"/>
              </a:rPr>
              <a:t>Metric 7:	Correlation Insight – Salary vs. Balance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59">
          <a:extLst>
            <a:ext uri="{FF2B5EF4-FFF2-40B4-BE49-F238E27FC236}">
              <a16:creationId xmlns:a16="http://schemas.microsoft.com/office/drawing/2014/main" id="{94A62C60-C7F1-AA0A-CA2A-C496766E4182}"/>
            </a:ext>
          </a:extLst>
        </p:cNvPr>
        <p:cNvGrpSpPr/>
        <p:nvPr/>
      </p:nvGrpSpPr>
      <p:grpSpPr>
        <a:xfrm>
          <a:off x="0" y="0"/>
          <a:ext cx="0" cy="0"/>
          <a:chOff x="0" y="0"/>
          <a:chExt cx="0" cy="0"/>
        </a:xfrm>
      </p:grpSpPr>
      <p:sp>
        <p:nvSpPr>
          <p:cNvPr id="361" name="Google Shape;361;p12">
            <a:extLst>
              <a:ext uri="{FF2B5EF4-FFF2-40B4-BE49-F238E27FC236}">
                <a16:creationId xmlns:a16="http://schemas.microsoft.com/office/drawing/2014/main" id="{9935501D-4845-9B85-4F3D-6D010FA83536}"/>
              </a:ext>
            </a:extLst>
          </p:cNvPr>
          <p:cNvSpPr txBox="1"/>
          <p:nvPr/>
        </p:nvSpPr>
        <p:spPr>
          <a:xfrm>
            <a:off x="1928446" y="3290443"/>
            <a:ext cx="6758354" cy="38779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r>
              <a:rPr lang="en-US" dirty="0"/>
              <a:t>The correlation is nearly zero (-0.00138), indicating no significant relationship between a customer's estimated salary and their credit score.</a:t>
            </a:r>
          </a:p>
          <a:p>
            <a:endParaRPr lang="en-US" dirty="0"/>
          </a:p>
          <a:p>
            <a:r>
              <a:rPr lang="en-US" dirty="0"/>
              <a:t>This suggests that higher salaries do not correspond to better credit scores, and vice versa.</a:t>
            </a:r>
            <a:endParaRPr dirty="0"/>
          </a:p>
        </p:txBody>
      </p:sp>
      <p:sp>
        <p:nvSpPr>
          <p:cNvPr id="4" name="Google Shape;306;p6">
            <a:extLst>
              <a:ext uri="{FF2B5EF4-FFF2-40B4-BE49-F238E27FC236}">
                <a16:creationId xmlns:a16="http://schemas.microsoft.com/office/drawing/2014/main" id="{ED2FF846-951C-CE2C-C3A8-A31DDAF8DE01}"/>
              </a:ext>
            </a:extLst>
          </p:cNvPr>
          <p:cNvSpPr txBox="1"/>
          <p:nvPr/>
        </p:nvSpPr>
        <p:spPr>
          <a:xfrm>
            <a:off x="874567" y="1085832"/>
            <a:ext cx="14510576" cy="147732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a:defRPr sz="4800" b="1">
                <a:solidFill>
                  <a:srgbClr val="5DD5FF"/>
                </a:solidFill>
                <a:effectLst>
                  <a:outerShdw blurRad="50800" dist="38100" algn="l" rotWithShape="0">
                    <a:prstClr val="black">
                      <a:alpha val="40000"/>
                    </a:prstClr>
                  </a:outerShdw>
                </a:effectLst>
                <a:latin typeface="DM Sans"/>
                <a:ea typeface="DM Sans"/>
                <a:cs typeface="DM Sans"/>
              </a:defRPr>
            </a:lvl1pPr>
          </a:lstStyle>
          <a:p>
            <a:r>
              <a:rPr lang="en-US" dirty="0">
                <a:sym typeface="DM Sans"/>
              </a:rPr>
              <a:t>Metric 8:	Correlation Insight – Salary vs. Credit 			Score</a:t>
            </a:r>
          </a:p>
        </p:txBody>
      </p:sp>
      <p:pic>
        <p:nvPicPr>
          <p:cNvPr id="5" name="Picture 4">
            <a:extLst>
              <a:ext uri="{FF2B5EF4-FFF2-40B4-BE49-F238E27FC236}">
                <a16:creationId xmlns:a16="http://schemas.microsoft.com/office/drawing/2014/main" id="{2D0990A4-BBEB-10B5-CF95-A3A9332F2F47}"/>
              </a:ext>
            </a:extLst>
          </p:cNvPr>
          <p:cNvPicPr>
            <a:picLocks noChangeAspect="1"/>
          </p:cNvPicPr>
          <p:nvPr/>
        </p:nvPicPr>
        <p:blipFill>
          <a:blip r:embed="rId3"/>
          <a:stretch>
            <a:fillRect/>
          </a:stretch>
        </p:blipFill>
        <p:spPr>
          <a:xfrm>
            <a:off x="9736510" y="3246858"/>
            <a:ext cx="7056520" cy="3534268"/>
          </a:xfrm>
          <a:prstGeom prst="roundRect">
            <a:avLst>
              <a:gd name="adj" fmla="val 568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4344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89"/>
        <p:cNvGrpSpPr/>
        <p:nvPr/>
      </p:nvGrpSpPr>
      <p:grpSpPr>
        <a:xfrm>
          <a:off x="0" y="0"/>
          <a:ext cx="0" cy="0"/>
          <a:chOff x="0" y="0"/>
          <a:chExt cx="0" cy="0"/>
        </a:xfrm>
      </p:grpSpPr>
      <p:sp>
        <p:nvSpPr>
          <p:cNvPr id="390" name="Google Shape;390;p17"/>
          <p:cNvSpPr txBox="1"/>
          <p:nvPr/>
        </p:nvSpPr>
        <p:spPr>
          <a:xfrm>
            <a:off x="2192894" y="0"/>
            <a:ext cx="13902212" cy="2220929"/>
          </a:xfrm>
          <a:prstGeom prst="rect">
            <a:avLst/>
          </a:prstGeom>
          <a:noFill/>
          <a:ln>
            <a:noFill/>
          </a:ln>
        </p:spPr>
        <p:txBody>
          <a:bodyPr spcFirstLastPara="1" wrap="square" lIns="0" tIns="0" rIns="0" bIns="0" anchor="t" anchorCtr="0">
            <a:spAutoFit/>
          </a:bodyPr>
          <a:lstStyle/>
          <a:p>
            <a:pPr marL="0" marR="0" lvl="0" indent="0" algn="ctr" rtl="0">
              <a:lnSpc>
                <a:spcPct val="163636"/>
              </a:lnSpc>
              <a:spcBef>
                <a:spcPts val="0"/>
              </a:spcBef>
              <a:spcAft>
                <a:spcPts val="0"/>
              </a:spcAft>
              <a:buNone/>
            </a:pPr>
            <a:r>
              <a:rPr lang="en-US" sz="8800" b="1" dirty="0">
                <a:solidFill>
                  <a:srgbClr val="5DD5FF"/>
                </a:solidFill>
                <a:effectLst>
                  <a:outerShdw blurRad="50800" dist="38100" algn="l" rotWithShape="0">
                    <a:prstClr val="black">
                      <a:alpha val="40000"/>
                    </a:prstClr>
                  </a:outerShdw>
                </a:effectLst>
                <a:latin typeface="DM Sans"/>
                <a:ea typeface="DM Sans"/>
                <a:cs typeface="DM Sans"/>
                <a:sym typeface="DM Sans"/>
              </a:rPr>
              <a:t>Dashboard</a:t>
            </a:r>
            <a:r>
              <a:rPr lang="en-US" sz="8800" b="1" dirty="0">
                <a:solidFill>
                  <a:srgbClr val="5DD5FF"/>
                </a:solidFill>
                <a:latin typeface="DM Sans"/>
                <a:ea typeface="DM Sans"/>
                <a:cs typeface="DM Sans"/>
                <a:sym typeface="DM Sans"/>
              </a:rPr>
              <a:t> </a:t>
            </a:r>
            <a:r>
              <a:rPr lang="en-US" sz="8800" b="1" dirty="0">
                <a:solidFill>
                  <a:srgbClr val="5DD5FF"/>
                </a:solidFill>
                <a:effectLst>
                  <a:outerShdw blurRad="50800" dist="38100" algn="l" rotWithShape="0">
                    <a:prstClr val="black">
                      <a:alpha val="40000"/>
                    </a:prstClr>
                  </a:outerShdw>
                </a:effectLst>
                <a:latin typeface="DM Sans"/>
                <a:ea typeface="DM Sans"/>
                <a:cs typeface="DM Sans"/>
                <a:sym typeface="DM Sans"/>
              </a:rPr>
              <a:t>Snippets</a:t>
            </a:r>
            <a:endParaRPr dirty="0">
              <a:effectLst>
                <a:outerShdw blurRad="50800" dist="38100" algn="l" rotWithShape="0">
                  <a:prstClr val="black">
                    <a:alpha val="40000"/>
                  </a:prstClr>
                </a:outerShdw>
              </a:effectLst>
            </a:endParaRPr>
          </a:p>
        </p:txBody>
      </p:sp>
      <p:pic>
        <p:nvPicPr>
          <p:cNvPr id="391" name="Google Shape;391;p17"/>
          <p:cNvPicPr preferRelativeResize="0"/>
          <p:nvPr/>
        </p:nvPicPr>
        <p:blipFill rotWithShape="1">
          <a:blip r:embed="rId3">
            <a:alphaModFix/>
          </a:blip>
          <a:srcRect/>
          <a:stretch/>
        </p:blipFill>
        <p:spPr>
          <a:xfrm>
            <a:off x="2625729" y="2019300"/>
            <a:ext cx="13036542" cy="734745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95"/>
        <p:cNvGrpSpPr/>
        <p:nvPr/>
      </p:nvGrpSpPr>
      <p:grpSpPr>
        <a:xfrm>
          <a:off x="0" y="0"/>
          <a:ext cx="0" cy="0"/>
          <a:chOff x="0" y="0"/>
          <a:chExt cx="0" cy="0"/>
        </a:xfrm>
      </p:grpSpPr>
      <p:pic>
        <p:nvPicPr>
          <p:cNvPr id="396" name="Google Shape;396;p18"/>
          <p:cNvPicPr preferRelativeResize="0"/>
          <p:nvPr/>
        </p:nvPicPr>
        <p:blipFill rotWithShape="1">
          <a:blip r:embed="rId3">
            <a:alphaModFix/>
          </a:blip>
          <a:srcRect/>
          <a:stretch/>
        </p:blipFill>
        <p:spPr>
          <a:xfrm>
            <a:off x="1371600" y="876299"/>
            <a:ext cx="15163800" cy="8547639"/>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400"/>
        <p:cNvGrpSpPr/>
        <p:nvPr/>
      </p:nvGrpSpPr>
      <p:grpSpPr>
        <a:xfrm>
          <a:off x="0" y="0"/>
          <a:ext cx="0" cy="0"/>
          <a:chOff x="0" y="0"/>
          <a:chExt cx="0" cy="0"/>
        </a:xfrm>
      </p:grpSpPr>
      <p:pic>
        <p:nvPicPr>
          <p:cNvPr id="401" name="Google Shape;401;p19"/>
          <p:cNvPicPr preferRelativeResize="0"/>
          <p:nvPr/>
        </p:nvPicPr>
        <p:blipFill rotWithShape="1">
          <a:blip r:embed="rId3">
            <a:alphaModFix/>
          </a:blip>
          <a:srcRect/>
          <a:stretch/>
        </p:blipFill>
        <p:spPr>
          <a:xfrm>
            <a:off x="1485900" y="952500"/>
            <a:ext cx="15316200" cy="860637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405"/>
        <p:cNvGrpSpPr/>
        <p:nvPr/>
      </p:nvGrpSpPr>
      <p:grpSpPr>
        <a:xfrm>
          <a:off x="0" y="0"/>
          <a:ext cx="0" cy="0"/>
          <a:chOff x="0" y="0"/>
          <a:chExt cx="0" cy="0"/>
        </a:xfrm>
      </p:grpSpPr>
      <p:sp>
        <p:nvSpPr>
          <p:cNvPr id="406" name="Google Shape;406;p20"/>
          <p:cNvSpPr txBox="1"/>
          <p:nvPr/>
        </p:nvSpPr>
        <p:spPr>
          <a:xfrm>
            <a:off x="3772478" y="257311"/>
            <a:ext cx="10743043" cy="17074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algn="ctr">
              <a:lnSpc>
                <a:spcPct val="163636"/>
              </a:lnSpc>
              <a:defRPr sz="8800" b="1">
                <a:solidFill>
                  <a:srgbClr val="5DD5FF"/>
                </a:solidFill>
                <a:effectLst>
                  <a:outerShdw blurRad="50800" dist="38100" algn="l" rotWithShape="0">
                    <a:prstClr val="black">
                      <a:alpha val="40000"/>
                    </a:prstClr>
                  </a:outerShdw>
                </a:effectLst>
                <a:latin typeface="DM Sans"/>
                <a:ea typeface="DM Sans"/>
                <a:cs typeface="DM Sans"/>
              </a:defRPr>
            </a:lvl1pPr>
          </a:lstStyle>
          <a:p>
            <a:r>
              <a:rPr lang="en-US" dirty="0">
                <a:sym typeface="DM Sans"/>
              </a:rPr>
              <a:t>Challenges Faced</a:t>
            </a:r>
            <a:endParaRPr dirty="0"/>
          </a:p>
        </p:txBody>
      </p:sp>
      <p:sp>
        <p:nvSpPr>
          <p:cNvPr id="407" name="Google Shape;407;p20"/>
          <p:cNvSpPr txBox="1"/>
          <p:nvPr/>
        </p:nvSpPr>
        <p:spPr>
          <a:xfrm>
            <a:off x="1691640" y="2911930"/>
            <a:ext cx="14919960" cy="64633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pPr marL="457200" lvl="1" indent="-457200" algn="just">
              <a:buClr>
                <a:schemeClr val="bg1"/>
              </a:buClr>
              <a:buFont typeface="Wingdings" panose="05000000000000000000" pitchFamily="2" charset="2"/>
              <a:buChar char="q"/>
            </a:pPr>
            <a:r>
              <a:rPr lang="en-US" sz="2800" b="1" dirty="0">
                <a:solidFill>
                  <a:srgbClr val="00B0F0"/>
                </a:solidFill>
                <a:latin typeface="DM Sans" pitchFamily="2" charset="0"/>
              </a:rPr>
              <a:t>Limited Data Availability: </a:t>
            </a:r>
            <a:r>
              <a:rPr lang="en-US" sz="2800" b="1" dirty="0">
                <a:solidFill>
                  <a:schemeClr val="bg1"/>
                </a:solidFill>
                <a:latin typeface="DM Sans" pitchFamily="2" charset="0"/>
              </a:rPr>
              <a:t>Obtaining comprehensive datasets for analysis proved challenging, since several crucial variables were absent, which limited the breadth of insights that could be obtained. </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rgbClr val="00B0F0"/>
                </a:solidFill>
                <a:latin typeface="DM Sans" pitchFamily="2" charset="0"/>
              </a:rPr>
              <a:t>Technical Restrictions: </a:t>
            </a:r>
            <a:r>
              <a:rPr lang="en-US" sz="2800" b="1" dirty="0">
                <a:solidFill>
                  <a:schemeClr val="bg1"/>
                </a:solidFill>
                <a:latin typeface="DM Sans" pitchFamily="2" charset="0"/>
              </a:rPr>
              <a:t>Due to the limitations of the technologies at hand, it was difficult to carry out intricate analyses or put sophisticated machine learning algorithms into practice.</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rgbClr val="00B0F0"/>
                </a:solidFill>
                <a:latin typeface="DM Sans" pitchFamily="2" charset="0"/>
              </a:rPr>
              <a:t>Complexity of Analysis: </a:t>
            </a:r>
            <a:r>
              <a:rPr lang="en-US" sz="2800" b="1" dirty="0">
                <a:solidFill>
                  <a:schemeClr val="bg1"/>
                </a:solidFill>
                <a:latin typeface="DM Sans" pitchFamily="2" charset="0"/>
              </a:rPr>
              <a:t>Understanding complex connections and trends in the data was necessary for analyzing customer behavior and forecasting churn, which called for advanced analytical techniques and cautious result interpretation.</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rgbClr val="00B0F0"/>
                </a:solidFill>
                <a:latin typeface="DM Sans" pitchFamily="2" charset="0"/>
              </a:rPr>
              <a:t>Overcoming Obstacles: </a:t>
            </a:r>
            <a:r>
              <a:rPr lang="en-US" sz="2800" b="1" dirty="0">
                <a:solidFill>
                  <a:schemeClr val="bg1"/>
                </a:solidFill>
                <a:latin typeface="DM Sans" pitchFamily="2" charset="0"/>
              </a:rPr>
              <a:t>Overcoming these obstacles required using iterative problem-solving strategies, making the most of the resources at hand, and cultivating a resilient and adaptive attitude to deal with uncertainty.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256"/>
        <p:cNvGrpSpPr/>
        <p:nvPr/>
      </p:nvGrpSpPr>
      <p:grpSpPr>
        <a:xfrm>
          <a:off x="0" y="0"/>
          <a:ext cx="0" cy="0"/>
          <a:chOff x="0" y="0"/>
          <a:chExt cx="0" cy="0"/>
        </a:xfrm>
      </p:grpSpPr>
      <p:sp>
        <p:nvSpPr>
          <p:cNvPr id="4" name="Google Shape;281;p3">
            <a:extLst>
              <a:ext uri="{FF2B5EF4-FFF2-40B4-BE49-F238E27FC236}">
                <a16:creationId xmlns:a16="http://schemas.microsoft.com/office/drawing/2014/main" id="{C56788B8-646D-1F28-78C2-58B189745352}"/>
              </a:ext>
            </a:extLst>
          </p:cNvPr>
          <p:cNvSpPr/>
          <p:nvPr/>
        </p:nvSpPr>
        <p:spPr>
          <a:xfrm>
            <a:off x="1460226" y="4159371"/>
            <a:ext cx="4520044" cy="4277092"/>
          </a:xfrm>
          <a:custGeom>
            <a:avLst/>
            <a:gdLst/>
            <a:ahLst/>
            <a:cxnLst/>
            <a:rect l="l" t="t" r="r" b="b"/>
            <a:pathLst>
              <a:path w="4520044" h="4277092" extrusionOk="0">
                <a:moveTo>
                  <a:pt x="0" y="0"/>
                </a:moveTo>
                <a:lnTo>
                  <a:pt x="4520044" y="0"/>
                </a:lnTo>
                <a:lnTo>
                  <a:pt x="4520044" y="4277092"/>
                </a:lnTo>
                <a:lnTo>
                  <a:pt x="0" y="4277092"/>
                </a:lnTo>
                <a:lnTo>
                  <a:pt x="0" y="0"/>
                </a:lnTo>
                <a:close/>
              </a:path>
            </a:pathLst>
          </a:custGeom>
          <a:blipFill rotWithShape="1">
            <a:blip r:embed="rId3">
              <a:alphaModFix/>
            </a:blip>
            <a:stretch>
              <a:fillRect/>
            </a:stretch>
          </a:blipFill>
          <a:ln>
            <a:noFill/>
          </a:ln>
        </p:spPr>
      </p:sp>
      <p:sp>
        <p:nvSpPr>
          <p:cNvPr id="257" name="Google Shape;257;p2"/>
          <p:cNvSpPr txBox="1"/>
          <p:nvPr/>
        </p:nvSpPr>
        <p:spPr>
          <a:xfrm>
            <a:off x="2438589" y="970296"/>
            <a:ext cx="5376663" cy="1760482"/>
          </a:xfrm>
          <a:prstGeom prst="rect">
            <a:avLst/>
          </a:prstGeom>
          <a:noFill/>
          <a:ln>
            <a:noFill/>
          </a:ln>
        </p:spPr>
        <p:txBody>
          <a:bodyPr spcFirstLastPara="1" wrap="square" lIns="0" tIns="0" rIns="0" bIns="0" anchor="t" anchorCtr="0">
            <a:spAutoFit/>
          </a:bodyPr>
          <a:lstStyle/>
          <a:p>
            <a:pPr marL="0" marR="0" lvl="0" indent="0" algn="l" rtl="0">
              <a:lnSpc>
                <a:spcPct val="129534"/>
              </a:lnSpc>
              <a:spcBef>
                <a:spcPts val="0"/>
              </a:spcBef>
              <a:spcAft>
                <a:spcPts val="0"/>
              </a:spcAft>
              <a:buNone/>
            </a:pPr>
            <a:r>
              <a:rPr lang="en-US" sz="8800" b="1" i="0" u="none" strike="noStrike" cap="none" dirty="0">
                <a:solidFill>
                  <a:srgbClr val="5DD5FF"/>
                </a:solidFill>
                <a:latin typeface="DM Sans"/>
                <a:ea typeface="DM Sans"/>
                <a:cs typeface="DM Sans"/>
                <a:sym typeface="DM Sans"/>
              </a:rPr>
              <a:t>Agenda</a:t>
            </a:r>
            <a:endParaRPr dirty="0"/>
          </a:p>
        </p:txBody>
      </p:sp>
      <p:sp>
        <p:nvSpPr>
          <p:cNvPr id="2" name="TextBox 1">
            <a:extLst>
              <a:ext uri="{FF2B5EF4-FFF2-40B4-BE49-F238E27FC236}">
                <a16:creationId xmlns:a16="http://schemas.microsoft.com/office/drawing/2014/main" id="{7DD7ACEA-A3C4-3D12-4DCB-125D68CB7CB4}"/>
              </a:ext>
            </a:extLst>
          </p:cNvPr>
          <p:cNvSpPr txBox="1"/>
          <p:nvPr/>
        </p:nvSpPr>
        <p:spPr>
          <a:xfrm>
            <a:off x="9144000" y="834628"/>
            <a:ext cx="5572125" cy="861774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0" indent="0" algn="just">
              <a:buClr>
                <a:schemeClr val="bg1"/>
              </a:buClr>
              <a:buFont typeface="Wingdings" panose="05000000000000000000" pitchFamily="2" charset="2"/>
              <a:buNone/>
              <a:defRPr sz="2800" b="1">
                <a:solidFill>
                  <a:srgbClr val="FFFDF6"/>
                </a:solidFill>
                <a:latin typeface="DM Sans"/>
                <a:ea typeface="DM Sans"/>
                <a:cs typeface="DM Sans"/>
              </a:defRPr>
            </a:lvl1pPr>
          </a:lstStyle>
          <a:p>
            <a:pPr marL="514350" indent="-514350">
              <a:lnSpc>
                <a:spcPct val="250000"/>
              </a:lnSpc>
              <a:buSzPct val="120000"/>
              <a:buFont typeface="+mj-lt"/>
              <a:buAutoNum type="arabicPeriod"/>
            </a:pPr>
            <a:r>
              <a:rPr lang="en-IN" dirty="0"/>
              <a:t>Introduction</a:t>
            </a:r>
          </a:p>
          <a:p>
            <a:pPr marL="514350" indent="-514350">
              <a:lnSpc>
                <a:spcPct val="250000"/>
              </a:lnSpc>
              <a:buSzPct val="120000"/>
              <a:buFont typeface="+mj-lt"/>
              <a:buAutoNum type="arabicPeriod"/>
            </a:pPr>
            <a:r>
              <a:rPr lang="en-IN" dirty="0"/>
              <a:t>Problem Statement</a:t>
            </a:r>
          </a:p>
          <a:p>
            <a:pPr marL="514350" indent="-514350">
              <a:lnSpc>
                <a:spcPct val="250000"/>
              </a:lnSpc>
              <a:buSzPct val="120000"/>
              <a:buFont typeface="+mj-lt"/>
              <a:buAutoNum type="arabicPeriod"/>
            </a:pPr>
            <a:r>
              <a:rPr lang="en-IN" dirty="0"/>
              <a:t>Data Overview (Schema)</a:t>
            </a:r>
          </a:p>
          <a:p>
            <a:pPr marL="514350" indent="-514350">
              <a:lnSpc>
                <a:spcPct val="250000"/>
              </a:lnSpc>
              <a:buSzPct val="120000"/>
              <a:buFont typeface="+mj-lt"/>
              <a:buAutoNum type="arabicPeriod"/>
            </a:pPr>
            <a:r>
              <a:rPr lang="en-IN" dirty="0"/>
              <a:t>Metrics and their Insights</a:t>
            </a:r>
          </a:p>
          <a:p>
            <a:pPr marL="514350" indent="-514350">
              <a:lnSpc>
                <a:spcPct val="250000"/>
              </a:lnSpc>
              <a:buSzPct val="120000"/>
              <a:buFont typeface="+mj-lt"/>
              <a:buAutoNum type="arabicPeriod"/>
            </a:pPr>
            <a:r>
              <a:rPr lang="en-IN" dirty="0"/>
              <a:t>Dashboard Snippets</a:t>
            </a:r>
          </a:p>
          <a:p>
            <a:pPr marL="514350" indent="-514350">
              <a:lnSpc>
                <a:spcPct val="250000"/>
              </a:lnSpc>
              <a:buSzPct val="120000"/>
              <a:buFont typeface="+mj-lt"/>
              <a:buAutoNum type="arabicPeriod"/>
            </a:pPr>
            <a:r>
              <a:rPr lang="en-IN" dirty="0"/>
              <a:t>Challenges Faced</a:t>
            </a:r>
          </a:p>
          <a:p>
            <a:pPr marL="514350" indent="-514350">
              <a:lnSpc>
                <a:spcPct val="250000"/>
              </a:lnSpc>
              <a:buSzPct val="120000"/>
              <a:buFont typeface="+mj-lt"/>
              <a:buAutoNum type="arabicPeriod"/>
            </a:pPr>
            <a:r>
              <a:rPr lang="en-IN" dirty="0"/>
              <a:t>Conclusion</a:t>
            </a:r>
          </a:p>
          <a:p>
            <a:pPr marL="514350" indent="-514350">
              <a:lnSpc>
                <a:spcPct val="250000"/>
              </a:lnSpc>
              <a:buSzPct val="120000"/>
              <a:buFont typeface="+mj-lt"/>
              <a:buAutoNum type="arabicPeriod"/>
            </a:pPr>
            <a:r>
              <a:rPr lang="en-IN" dirty="0"/>
              <a:t>Recommendations</a:t>
            </a:r>
          </a:p>
        </p:txBody>
      </p:sp>
      <p:sp>
        <p:nvSpPr>
          <p:cNvPr id="3" name="Google Shape;289;p4">
            <a:extLst>
              <a:ext uri="{FF2B5EF4-FFF2-40B4-BE49-F238E27FC236}">
                <a16:creationId xmlns:a16="http://schemas.microsoft.com/office/drawing/2014/main" id="{46C209D1-EC7E-A3B4-3DF5-71C13CB208F6}"/>
              </a:ext>
            </a:extLst>
          </p:cNvPr>
          <p:cNvSpPr/>
          <p:nvPr/>
        </p:nvSpPr>
        <p:spPr>
          <a:xfrm rot="21178870">
            <a:off x="3138487" y="2754444"/>
            <a:ext cx="2984227" cy="6137228"/>
          </a:xfrm>
          <a:custGeom>
            <a:avLst/>
            <a:gdLst/>
            <a:ahLst/>
            <a:cxnLst/>
            <a:rect l="l" t="t" r="r" b="b"/>
            <a:pathLst>
              <a:path w="2984227" h="6137228" extrusionOk="0">
                <a:moveTo>
                  <a:pt x="0" y="0"/>
                </a:moveTo>
                <a:lnTo>
                  <a:pt x="2984227" y="0"/>
                </a:lnTo>
                <a:lnTo>
                  <a:pt x="2984227" y="6137228"/>
                </a:lnTo>
                <a:lnTo>
                  <a:pt x="0" y="6137228"/>
                </a:lnTo>
                <a:lnTo>
                  <a:pt x="0" y="0"/>
                </a:lnTo>
                <a:close/>
              </a:path>
            </a:pathLst>
          </a:custGeom>
          <a:blipFill rotWithShape="1">
            <a:blip r:embed="rId4">
              <a:alphaModFix/>
            </a:blip>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405">
          <a:extLst>
            <a:ext uri="{FF2B5EF4-FFF2-40B4-BE49-F238E27FC236}">
              <a16:creationId xmlns:a16="http://schemas.microsoft.com/office/drawing/2014/main" id="{6E9615E2-A531-A912-4135-A01448DA0EED}"/>
            </a:ext>
          </a:extLst>
        </p:cNvPr>
        <p:cNvGrpSpPr/>
        <p:nvPr/>
      </p:nvGrpSpPr>
      <p:grpSpPr>
        <a:xfrm>
          <a:off x="0" y="0"/>
          <a:ext cx="0" cy="0"/>
          <a:chOff x="0" y="0"/>
          <a:chExt cx="0" cy="0"/>
        </a:xfrm>
      </p:grpSpPr>
      <p:sp>
        <p:nvSpPr>
          <p:cNvPr id="406" name="Google Shape;406;p20">
            <a:extLst>
              <a:ext uri="{FF2B5EF4-FFF2-40B4-BE49-F238E27FC236}">
                <a16:creationId xmlns:a16="http://schemas.microsoft.com/office/drawing/2014/main" id="{98A4CFC0-3733-8CEF-4677-8FCE970CF56D}"/>
              </a:ext>
            </a:extLst>
          </p:cNvPr>
          <p:cNvSpPr txBox="1"/>
          <p:nvPr/>
        </p:nvSpPr>
        <p:spPr>
          <a:xfrm>
            <a:off x="5825778" y="226831"/>
            <a:ext cx="6636442" cy="2220929"/>
          </a:xfrm>
          <a:prstGeom prst="rect">
            <a:avLst/>
          </a:prstGeom>
          <a:noFill/>
          <a:ln>
            <a:noFill/>
          </a:ln>
        </p:spPr>
        <p:txBody>
          <a:bodyPr spcFirstLastPara="1" wrap="square" lIns="0" tIns="0" rIns="0" bIns="0" anchor="t" anchorCtr="0">
            <a:spAutoFit/>
          </a:bodyPr>
          <a:lstStyle/>
          <a:p>
            <a:pPr lvl="0" algn="ctr">
              <a:lnSpc>
                <a:spcPct val="163636"/>
              </a:lnSpc>
            </a:pPr>
            <a:r>
              <a:rPr lang="en-US" sz="8800" b="1" dirty="0">
                <a:solidFill>
                  <a:srgbClr val="5DD5FF"/>
                </a:solidFill>
                <a:effectLst>
                  <a:outerShdw blurRad="50800" dist="38100" algn="l" rotWithShape="0">
                    <a:prstClr val="black">
                      <a:alpha val="40000"/>
                    </a:prstClr>
                  </a:outerShdw>
                </a:effectLst>
                <a:latin typeface="DM Sans"/>
                <a:ea typeface="DM Sans"/>
                <a:cs typeface="DM Sans"/>
                <a:sym typeface="DM Sans"/>
              </a:rPr>
              <a:t>Conclusion</a:t>
            </a:r>
            <a:endParaRPr lang="en-US" sz="8800" dirty="0">
              <a:effectLst>
                <a:outerShdw blurRad="50800" dist="38100" algn="l" rotWithShape="0">
                  <a:prstClr val="black">
                    <a:alpha val="40000"/>
                  </a:prstClr>
                </a:outerShdw>
              </a:effectLst>
            </a:endParaRPr>
          </a:p>
        </p:txBody>
      </p:sp>
      <p:sp>
        <p:nvSpPr>
          <p:cNvPr id="407" name="Google Shape;407;p20">
            <a:extLst>
              <a:ext uri="{FF2B5EF4-FFF2-40B4-BE49-F238E27FC236}">
                <a16:creationId xmlns:a16="http://schemas.microsoft.com/office/drawing/2014/main" id="{136FF5DA-89EE-9FF7-C05B-346673BB63CD}"/>
              </a:ext>
            </a:extLst>
          </p:cNvPr>
          <p:cNvSpPr txBox="1"/>
          <p:nvPr/>
        </p:nvSpPr>
        <p:spPr>
          <a:xfrm>
            <a:off x="1706880" y="2668090"/>
            <a:ext cx="14950440" cy="689419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Churn is highest among females 50+ (52.4%) and Germans (32.4%), needing focused retention strategies.</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Young customers (18–30) and those with mid credit scores (670–739) show the lowest churn, indicating loyalty.</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France has the strongest market presence with high customer volume and low exit rate (16.2%).</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Most customers hold only 1 product but contribute the highest balance, highlighting upsell potential.</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Non-credit card holders (29.45%) are a key group for cross-sell strategies.</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Salary has no correlation with credit score or balance, suggesting it's not a useful predictor for churn or financial behavior.</a:t>
            </a:r>
          </a:p>
        </p:txBody>
      </p:sp>
    </p:spTree>
    <p:extLst>
      <p:ext uri="{BB962C8B-B14F-4D97-AF65-F5344CB8AC3E}">
        <p14:creationId xmlns:p14="http://schemas.microsoft.com/office/powerpoint/2010/main" val="2857165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405">
          <a:extLst>
            <a:ext uri="{FF2B5EF4-FFF2-40B4-BE49-F238E27FC236}">
              <a16:creationId xmlns:a16="http://schemas.microsoft.com/office/drawing/2014/main" id="{BA6C2797-CFD0-F1D8-389E-1CF0042F2254}"/>
            </a:ext>
          </a:extLst>
        </p:cNvPr>
        <p:cNvGrpSpPr/>
        <p:nvPr/>
      </p:nvGrpSpPr>
      <p:grpSpPr>
        <a:xfrm>
          <a:off x="0" y="0"/>
          <a:ext cx="0" cy="0"/>
          <a:chOff x="0" y="0"/>
          <a:chExt cx="0" cy="0"/>
        </a:xfrm>
      </p:grpSpPr>
      <p:sp>
        <p:nvSpPr>
          <p:cNvPr id="406" name="Google Shape;406;p20">
            <a:extLst>
              <a:ext uri="{FF2B5EF4-FFF2-40B4-BE49-F238E27FC236}">
                <a16:creationId xmlns:a16="http://schemas.microsoft.com/office/drawing/2014/main" id="{DA48DA1D-577B-CB11-3C41-6208B225F221}"/>
              </a:ext>
            </a:extLst>
          </p:cNvPr>
          <p:cNvSpPr txBox="1"/>
          <p:nvPr/>
        </p:nvSpPr>
        <p:spPr>
          <a:xfrm>
            <a:off x="3956828" y="120151"/>
            <a:ext cx="10374342" cy="2220929"/>
          </a:xfrm>
          <a:prstGeom prst="rect">
            <a:avLst/>
          </a:prstGeom>
          <a:noFill/>
          <a:ln>
            <a:noFill/>
          </a:ln>
        </p:spPr>
        <p:txBody>
          <a:bodyPr spcFirstLastPara="1" wrap="square" lIns="0" tIns="0" rIns="0" bIns="0" anchor="t" anchorCtr="0">
            <a:spAutoFit/>
          </a:bodyPr>
          <a:lstStyle/>
          <a:p>
            <a:pPr lvl="0" algn="ctr">
              <a:lnSpc>
                <a:spcPct val="163636"/>
              </a:lnSpc>
            </a:pPr>
            <a:r>
              <a:rPr lang="en-US" sz="8800" b="1" dirty="0">
                <a:solidFill>
                  <a:srgbClr val="5DD5FF"/>
                </a:solidFill>
                <a:effectLst>
                  <a:outerShdw blurRad="50800" dist="38100" algn="l" rotWithShape="0">
                    <a:prstClr val="black">
                      <a:alpha val="40000"/>
                    </a:prstClr>
                  </a:outerShdw>
                </a:effectLst>
                <a:latin typeface="DM Sans"/>
                <a:ea typeface="DM Sans"/>
                <a:cs typeface="DM Sans"/>
                <a:sym typeface="DM Sans"/>
              </a:rPr>
              <a:t>Recommendations</a:t>
            </a:r>
            <a:endParaRPr lang="en-US" sz="8800" dirty="0">
              <a:effectLst>
                <a:outerShdw blurRad="50800" dist="38100" algn="l" rotWithShape="0">
                  <a:prstClr val="black">
                    <a:alpha val="40000"/>
                  </a:prstClr>
                </a:outerShdw>
              </a:effectLst>
            </a:endParaRPr>
          </a:p>
        </p:txBody>
      </p:sp>
      <p:sp>
        <p:nvSpPr>
          <p:cNvPr id="407" name="Google Shape;407;p20">
            <a:extLst>
              <a:ext uri="{FF2B5EF4-FFF2-40B4-BE49-F238E27FC236}">
                <a16:creationId xmlns:a16="http://schemas.microsoft.com/office/drawing/2014/main" id="{08C522CA-A7F0-9A80-49FA-ADBA807797C3}"/>
              </a:ext>
            </a:extLst>
          </p:cNvPr>
          <p:cNvSpPr txBox="1"/>
          <p:nvPr/>
        </p:nvSpPr>
        <p:spPr>
          <a:xfrm>
            <a:off x="1539240" y="2378530"/>
            <a:ext cx="15163800" cy="732508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Focus retention efforts on females aged 50+ and German customers, as they show the highest churn rates.</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Launch personalized upselling campaigns for single-product holders and non-credit card users to deepen engagement.</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Strengthen loyalty programs for the 30–50 male segment, the largest and moderately stable group.</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Promote and reward behavior seen in mid-credit score groups (670–739) to maintain their low churn.</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Salary-based targeting should be avoided, as salary has minimal impact on both balance and credit score.</a:t>
            </a:r>
          </a:p>
          <a:p>
            <a:pPr marL="457200" lvl="1" indent="-457200" algn="just">
              <a:buClr>
                <a:schemeClr val="bg1"/>
              </a:buClr>
              <a:buFont typeface="Wingdings" panose="05000000000000000000" pitchFamily="2" charset="2"/>
              <a:buChar char="q"/>
            </a:pPr>
            <a:endParaRPr lang="en-US" sz="2800" b="1" dirty="0">
              <a:solidFill>
                <a:schemeClr val="bg1"/>
              </a:solidFill>
              <a:latin typeface="DM Sans" pitchFamily="2" charset="0"/>
            </a:endParaRPr>
          </a:p>
          <a:p>
            <a:pPr marL="457200" lvl="1" indent="-457200" algn="just">
              <a:buClr>
                <a:schemeClr val="bg1"/>
              </a:buClr>
              <a:buFont typeface="Wingdings" panose="05000000000000000000" pitchFamily="2" charset="2"/>
              <a:buChar char="q"/>
            </a:pPr>
            <a:r>
              <a:rPr lang="en-US" sz="2800" b="1" dirty="0">
                <a:solidFill>
                  <a:schemeClr val="bg1"/>
                </a:solidFill>
                <a:latin typeface="DM Sans" pitchFamily="2" charset="0"/>
              </a:rPr>
              <a:t>Prioritize France and Spain for expansion, as both show strong customer loyalty with manageable churn rates.</a:t>
            </a:r>
          </a:p>
        </p:txBody>
      </p:sp>
    </p:spTree>
    <p:extLst>
      <p:ext uri="{BB962C8B-B14F-4D97-AF65-F5344CB8AC3E}">
        <p14:creationId xmlns:p14="http://schemas.microsoft.com/office/powerpoint/2010/main" val="150351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424"/>
        <p:cNvGrpSpPr/>
        <p:nvPr/>
      </p:nvGrpSpPr>
      <p:grpSpPr>
        <a:xfrm>
          <a:off x="0" y="0"/>
          <a:ext cx="0" cy="0"/>
          <a:chOff x="0" y="0"/>
          <a:chExt cx="0" cy="0"/>
        </a:xfrm>
      </p:grpSpPr>
      <p:sp>
        <p:nvSpPr>
          <p:cNvPr id="425" name="Google Shape;425;p22"/>
          <p:cNvSpPr/>
          <p:nvPr/>
        </p:nvSpPr>
        <p:spPr>
          <a:xfrm>
            <a:off x="0" y="0"/>
            <a:ext cx="4994615" cy="10287000"/>
          </a:xfrm>
          <a:custGeom>
            <a:avLst/>
            <a:gdLst/>
            <a:ahLst/>
            <a:cxnLst/>
            <a:rect l="l" t="t" r="r" b="b"/>
            <a:pathLst>
              <a:path w="4994615" h="10287000" extrusionOk="0">
                <a:moveTo>
                  <a:pt x="0" y="0"/>
                </a:moveTo>
                <a:lnTo>
                  <a:pt x="4994615" y="0"/>
                </a:lnTo>
                <a:lnTo>
                  <a:pt x="4994615" y="10287000"/>
                </a:lnTo>
                <a:lnTo>
                  <a:pt x="0" y="10287000"/>
                </a:lnTo>
                <a:lnTo>
                  <a:pt x="0" y="0"/>
                </a:lnTo>
                <a:close/>
              </a:path>
            </a:pathLst>
          </a:custGeom>
          <a:blipFill rotWithShape="1">
            <a:blip r:embed="rId3">
              <a:alphaModFix/>
            </a:blip>
            <a:stretch>
              <a:fillRect l="-18650" r="-18649"/>
            </a:stretch>
          </a:blipFill>
          <a:ln>
            <a:noFill/>
          </a:ln>
        </p:spPr>
      </p:sp>
      <p:sp>
        <p:nvSpPr>
          <p:cNvPr id="426" name="Google Shape;426;p22"/>
          <p:cNvSpPr/>
          <p:nvPr/>
        </p:nvSpPr>
        <p:spPr>
          <a:xfrm>
            <a:off x="8194832" y="1028700"/>
            <a:ext cx="7509510" cy="8229600"/>
          </a:xfrm>
          <a:custGeom>
            <a:avLst/>
            <a:gdLst/>
            <a:ahLst/>
            <a:cxnLst/>
            <a:rect l="l" t="t" r="r" b="b"/>
            <a:pathLst>
              <a:path w="7509510" h="8229600" extrusionOk="0">
                <a:moveTo>
                  <a:pt x="0" y="0"/>
                </a:moveTo>
                <a:lnTo>
                  <a:pt x="7509510" y="0"/>
                </a:lnTo>
                <a:lnTo>
                  <a:pt x="7509510" y="8229600"/>
                </a:lnTo>
                <a:lnTo>
                  <a:pt x="0" y="8229600"/>
                </a:lnTo>
                <a:lnTo>
                  <a:pt x="0" y="0"/>
                </a:lnTo>
                <a:close/>
              </a:path>
            </a:pathLst>
          </a:custGeom>
          <a:blipFill rotWithShape="1">
            <a:blip r:embed="rId4">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279"/>
        <p:cNvGrpSpPr/>
        <p:nvPr/>
      </p:nvGrpSpPr>
      <p:grpSpPr>
        <a:xfrm>
          <a:off x="0" y="0"/>
          <a:ext cx="0" cy="0"/>
          <a:chOff x="0" y="0"/>
          <a:chExt cx="0" cy="0"/>
        </a:xfrm>
      </p:grpSpPr>
      <p:sp>
        <p:nvSpPr>
          <p:cNvPr id="280" name="Google Shape;280;p3"/>
          <p:cNvSpPr/>
          <p:nvPr/>
        </p:nvSpPr>
        <p:spPr>
          <a:xfrm rot="-1857633">
            <a:off x="16223812" y="2294766"/>
            <a:ext cx="2516188" cy="3170001"/>
          </a:xfrm>
          <a:custGeom>
            <a:avLst/>
            <a:gdLst/>
            <a:ahLst/>
            <a:cxnLst/>
            <a:rect l="l" t="t" r="r" b="b"/>
            <a:pathLst>
              <a:path w="2516188" h="3170001" extrusionOk="0">
                <a:moveTo>
                  <a:pt x="0" y="0"/>
                </a:moveTo>
                <a:lnTo>
                  <a:pt x="2516188" y="0"/>
                </a:lnTo>
                <a:lnTo>
                  <a:pt x="2516188" y="3170001"/>
                </a:lnTo>
                <a:lnTo>
                  <a:pt x="0" y="3170001"/>
                </a:lnTo>
                <a:lnTo>
                  <a:pt x="0" y="0"/>
                </a:lnTo>
                <a:close/>
              </a:path>
            </a:pathLst>
          </a:custGeom>
          <a:blipFill rotWithShape="1">
            <a:blip r:embed="rId3">
              <a:alphaModFix/>
            </a:blip>
            <a:stretch>
              <a:fillRect/>
            </a:stretch>
          </a:blipFill>
          <a:ln>
            <a:noFill/>
          </a:ln>
        </p:spPr>
      </p:sp>
      <p:sp>
        <p:nvSpPr>
          <p:cNvPr id="281" name="Google Shape;281;p3"/>
          <p:cNvSpPr/>
          <p:nvPr/>
        </p:nvSpPr>
        <p:spPr>
          <a:xfrm>
            <a:off x="-1345972" y="2619423"/>
            <a:ext cx="4046309" cy="3531039"/>
          </a:xfrm>
          <a:custGeom>
            <a:avLst/>
            <a:gdLst/>
            <a:ahLst/>
            <a:cxnLst/>
            <a:rect l="l" t="t" r="r" b="b"/>
            <a:pathLst>
              <a:path w="4520044" h="4277092" extrusionOk="0">
                <a:moveTo>
                  <a:pt x="0" y="0"/>
                </a:moveTo>
                <a:lnTo>
                  <a:pt x="4520044" y="0"/>
                </a:lnTo>
                <a:lnTo>
                  <a:pt x="4520044" y="4277092"/>
                </a:lnTo>
                <a:lnTo>
                  <a:pt x="0" y="4277092"/>
                </a:lnTo>
                <a:lnTo>
                  <a:pt x="0" y="0"/>
                </a:lnTo>
                <a:close/>
              </a:path>
            </a:pathLst>
          </a:custGeom>
          <a:blipFill rotWithShape="1">
            <a:blip r:embed="rId4">
              <a:alphaModFix/>
            </a:blip>
            <a:stretch>
              <a:fillRect/>
            </a:stretch>
          </a:blipFill>
          <a:ln>
            <a:noFill/>
          </a:ln>
        </p:spPr>
      </p:sp>
      <p:sp>
        <p:nvSpPr>
          <p:cNvPr id="282" name="Google Shape;282;p3"/>
          <p:cNvSpPr/>
          <p:nvPr/>
        </p:nvSpPr>
        <p:spPr>
          <a:xfrm>
            <a:off x="0" y="4668559"/>
            <a:ext cx="3049935" cy="3531039"/>
          </a:xfrm>
          <a:custGeom>
            <a:avLst/>
            <a:gdLst/>
            <a:ahLst/>
            <a:cxnLst/>
            <a:rect l="l" t="t" r="r" b="b"/>
            <a:pathLst>
              <a:path w="3049935" h="3531039" extrusionOk="0">
                <a:moveTo>
                  <a:pt x="0" y="0"/>
                </a:moveTo>
                <a:lnTo>
                  <a:pt x="3049935" y="0"/>
                </a:lnTo>
                <a:lnTo>
                  <a:pt x="3049935" y="3531039"/>
                </a:lnTo>
                <a:lnTo>
                  <a:pt x="0" y="3531039"/>
                </a:lnTo>
                <a:lnTo>
                  <a:pt x="0" y="0"/>
                </a:lnTo>
                <a:close/>
              </a:path>
            </a:pathLst>
          </a:custGeom>
          <a:blipFill rotWithShape="1">
            <a:blip r:embed="rId5">
              <a:alphaModFix/>
            </a:blip>
            <a:stretch>
              <a:fillRect/>
            </a:stretch>
          </a:blipFill>
          <a:ln>
            <a:noFill/>
          </a:ln>
        </p:spPr>
      </p:sp>
      <p:sp>
        <p:nvSpPr>
          <p:cNvPr id="283" name="Google Shape;283;p3"/>
          <p:cNvSpPr txBox="1"/>
          <p:nvPr/>
        </p:nvSpPr>
        <p:spPr>
          <a:xfrm>
            <a:off x="4553497" y="503554"/>
            <a:ext cx="10130731" cy="1707455"/>
          </a:xfrm>
          <a:prstGeom prst="rect">
            <a:avLst/>
          </a:prstGeom>
          <a:noFill/>
          <a:ln>
            <a:noFill/>
          </a:ln>
        </p:spPr>
        <p:txBody>
          <a:bodyPr spcFirstLastPara="1" wrap="square" lIns="0" tIns="0" rIns="0" bIns="0" anchor="t" anchorCtr="0">
            <a:spAutoFit/>
          </a:bodyPr>
          <a:lstStyle/>
          <a:p>
            <a:pPr marL="0" marR="0" lvl="0" indent="0" algn="ctr" rtl="0">
              <a:lnSpc>
                <a:spcPct val="163636"/>
              </a:lnSpc>
              <a:spcBef>
                <a:spcPts val="0"/>
              </a:spcBef>
              <a:spcAft>
                <a:spcPts val="0"/>
              </a:spcAft>
              <a:buNone/>
            </a:pPr>
            <a:r>
              <a:rPr lang="en-US" sz="8800" b="1" i="0" u="none" strike="noStrike" cap="none">
                <a:solidFill>
                  <a:srgbClr val="5DD5FF"/>
                </a:solidFill>
                <a:latin typeface="DM Sans"/>
                <a:ea typeface="DM Sans"/>
                <a:cs typeface="DM Sans"/>
                <a:sym typeface="DM Sans"/>
              </a:rPr>
              <a:t>Introduction</a:t>
            </a:r>
            <a:endParaRPr/>
          </a:p>
        </p:txBody>
      </p:sp>
      <p:sp>
        <p:nvSpPr>
          <p:cNvPr id="284" name="Google Shape;284;p3"/>
          <p:cNvSpPr txBox="1"/>
          <p:nvPr/>
        </p:nvSpPr>
        <p:spPr>
          <a:xfrm>
            <a:off x="3643313" y="3028952"/>
            <a:ext cx="11944350" cy="517064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pPr marL="0" indent="0">
              <a:buNone/>
            </a:pPr>
            <a:r>
              <a:rPr lang="en-US" dirty="0">
                <a:sym typeface="DM Sans"/>
              </a:rPr>
              <a:t>Welcome to the presentation on customer relationship management in the banking sector. As the analytical CRM specialist for the bank, I've been tasked with extracting insights from diverse customer datasets to reduce churn, improve service, and boost satisfaction.</a:t>
            </a:r>
            <a:endParaRPr dirty="0"/>
          </a:p>
          <a:p>
            <a:pPr marL="0" indent="0">
              <a:buNone/>
            </a:pPr>
            <a:endParaRPr dirty="0">
              <a:sym typeface="DM Sans"/>
            </a:endParaRPr>
          </a:p>
          <a:p>
            <a:pPr marL="0" indent="0">
              <a:buNone/>
            </a:pPr>
            <a:r>
              <a:rPr lang="en-US" dirty="0">
                <a:sym typeface="DM Sans"/>
              </a:rPr>
              <a:t>Throughout this session, we'll explore customer demographics, transaction details, exit records, and active profiles. Our goal? To uncover valuable insights that drive strategic decisions and foster lasting customer relationships.</a:t>
            </a:r>
            <a:endParaRPr dirty="0"/>
          </a:p>
          <a:p>
            <a:pPr marL="0" indent="0">
              <a:buNone/>
            </a:pPr>
            <a:endParaRPr dirty="0">
              <a:sym typeface="DM Sans"/>
            </a:endParaRPr>
          </a:p>
          <a:p>
            <a:pPr marL="0" indent="0">
              <a:buNone/>
            </a:pPr>
            <a:r>
              <a:rPr lang="en-US" dirty="0">
                <a:sym typeface="DM Sans"/>
              </a:rPr>
              <a:t>Let's dive in and unlock the power of data-driven strategies for customer retention and satisfaction.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288"/>
        <p:cNvGrpSpPr/>
        <p:nvPr/>
      </p:nvGrpSpPr>
      <p:grpSpPr>
        <a:xfrm>
          <a:off x="0" y="0"/>
          <a:ext cx="0" cy="0"/>
          <a:chOff x="0" y="0"/>
          <a:chExt cx="0" cy="0"/>
        </a:xfrm>
      </p:grpSpPr>
      <p:sp>
        <p:nvSpPr>
          <p:cNvPr id="289" name="Google Shape;289;p4"/>
          <p:cNvSpPr/>
          <p:nvPr/>
        </p:nvSpPr>
        <p:spPr>
          <a:xfrm rot="21178870">
            <a:off x="-547688" y="2074886"/>
            <a:ext cx="2984227" cy="6137228"/>
          </a:xfrm>
          <a:custGeom>
            <a:avLst/>
            <a:gdLst/>
            <a:ahLst/>
            <a:cxnLst/>
            <a:rect l="l" t="t" r="r" b="b"/>
            <a:pathLst>
              <a:path w="2984227" h="6137228" extrusionOk="0">
                <a:moveTo>
                  <a:pt x="0" y="0"/>
                </a:moveTo>
                <a:lnTo>
                  <a:pt x="2984227" y="0"/>
                </a:lnTo>
                <a:lnTo>
                  <a:pt x="2984227" y="6137228"/>
                </a:lnTo>
                <a:lnTo>
                  <a:pt x="0" y="6137228"/>
                </a:lnTo>
                <a:lnTo>
                  <a:pt x="0" y="0"/>
                </a:lnTo>
                <a:close/>
              </a:path>
            </a:pathLst>
          </a:custGeom>
          <a:blipFill rotWithShape="1">
            <a:blip r:embed="rId3">
              <a:alphaModFix/>
            </a:blip>
            <a:stretch>
              <a:fillRect/>
            </a:stretch>
          </a:blipFill>
          <a:ln>
            <a:noFill/>
          </a:ln>
        </p:spPr>
      </p:sp>
      <p:sp>
        <p:nvSpPr>
          <p:cNvPr id="290" name="Google Shape;290;p4"/>
          <p:cNvSpPr txBox="1"/>
          <p:nvPr/>
        </p:nvSpPr>
        <p:spPr>
          <a:xfrm>
            <a:off x="3700463" y="3848100"/>
            <a:ext cx="11315700" cy="34470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0" indent="0" algn="just">
              <a:buClr>
                <a:schemeClr val="bg1"/>
              </a:buClr>
              <a:buFont typeface="Wingdings" panose="05000000000000000000" pitchFamily="2" charset="2"/>
              <a:buNone/>
              <a:defRPr sz="2800" b="1">
                <a:solidFill>
                  <a:srgbClr val="FFFDF6"/>
                </a:solidFill>
                <a:latin typeface="DM Sans"/>
                <a:ea typeface="DM Sans"/>
                <a:cs typeface="DM Sans"/>
              </a:defRPr>
            </a:lvl1pPr>
          </a:lstStyle>
          <a:p>
            <a:r>
              <a:rPr lang="en-US" dirty="0">
                <a:sym typeface="DM Sans"/>
              </a:rPr>
              <a:t>You 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endParaRPr dirty="0"/>
          </a:p>
          <a:p>
            <a:endParaRPr dirty="0">
              <a:sym typeface="DM Sans"/>
            </a:endParaRPr>
          </a:p>
        </p:txBody>
      </p:sp>
      <p:sp>
        <p:nvSpPr>
          <p:cNvPr id="291" name="Google Shape;291;p4"/>
          <p:cNvSpPr/>
          <p:nvPr/>
        </p:nvSpPr>
        <p:spPr>
          <a:xfrm>
            <a:off x="15459160" y="1206892"/>
            <a:ext cx="2865711" cy="5282416"/>
          </a:xfrm>
          <a:custGeom>
            <a:avLst/>
            <a:gdLst/>
            <a:ahLst/>
            <a:cxnLst/>
            <a:rect l="l" t="t" r="r" b="b"/>
            <a:pathLst>
              <a:path w="2865711" h="5282416" extrusionOk="0">
                <a:moveTo>
                  <a:pt x="0" y="0"/>
                </a:moveTo>
                <a:lnTo>
                  <a:pt x="2865710" y="0"/>
                </a:lnTo>
                <a:lnTo>
                  <a:pt x="2865710" y="5282416"/>
                </a:lnTo>
                <a:lnTo>
                  <a:pt x="0" y="5282416"/>
                </a:lnTo>
                <a:lnTo>
                  <a:pt x="0" y="0"/>
                </a:lnTo>
                <a:close/>
              </a:path>
            </a:pathLst>
          </a:custGeom>
          <a:blipFill rotWithShape="1">
            <a:blip r:embed="rId4">
              <a:alphaModFix/>
            </a:blip>
            <a:stretch>
              <a:fillRect/>
            </a:stretch>
          </a:blipFill>
          <a:ln>
            <a:noFill/>
          </a:ln>
        </p:spPr>
      </p:sp>
      <p:sp>
        <p:nvSpPr>
          <p:cNvPr id="292" name="Google Shape;292;p4"/>
          <p:cNvSpPr txBox="1"/>
          <p:nvPr/>
        </p:nvSpPr>
        <p:spPr>
          <a:xfrm>
            <a:off x="3581400" y="1257300"/>
            <a:ext cx="11677103" cy="1707455"/>
          </a:xfrm>
          <a:prstGeom prst="rect">
            <a:avLst/>
          </a:prstGeom>
          <a:noFill/>
          <a:ln>
            <a:noFill/>
          </a:ln>
        </p:spPr>
        <p:txBody>
          <a:bodyPr spcFirstLastPara="1" wrap="square" lIns="0" tIns="0" rIns="0" bIns="0" anchor="t" anchorCtr="0">
            <a:spAutoFit/>
          </a:bodyPr>
          <a:lstStyle/>
          <a:p>
            <a:pPr marL="0" marR="0" lvl="0" indent="0" algn="ctr" rtl="0">
              <a:lnSpc>
                <a:spcPct val="163636"/>
              </a:lnSpc>
              <a:spcBef>
                <a:spcPts val="0"/>
              </a:spcBef>
              <a:spcAft>
                <a:spcPts val="0"/>
              </a:spcAft>
              <a:buNone/>
            </a:pPr>
            <a:r>
              <a:rPr lang="en-US" sz="8800" b="1" i="0" u="none" strike="noStrike" cap="none">
                <a:solidFill>
                  <a:srgbClr val="5DD5FF"/>
                </a:solidFill>
                <a:latin typeface="DM Sans"/>
                <a:ea typeface="DM Sans"/>
                <a:cs typeface="DM Sans"/>
                <a:sym typeface="DM Sans"/>
              </a:rPr>
              <a:t>Problem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296"/>
        <p:cNvGrpSpPr/>
        <p:nvPr/>
      </p:nvGrpSpPr>
      <p:grpSpPr>
        <a:xfrm>
          <a:off x="0" y="0"/>
          <a:ext cx="0" cy="0"/>
          <a:chOff x="0" y="0"/>
          <a:chExt cx="0" cy="0"/>
        </a:xfrm>
      </p:grpSpPr>
      <p:sp>
        <p:nvSpPr>
          <p:cNvPr id="298" name="Google Shape;298;p5"/>
          <p:cNvSpPr txBox="1"/>
          <p:nvPr/>
        </p:nvSpPr>
        <p:spPr>
          <a:xfrm>
            <a:off x="2157413" y="-49229"/>
            <a:ext cx="13601700" cy="2220929"/>
          </a:xfrm>
          <a:prstGeom prst="rect">
            <a:avLst/>
          </a:prstGeom>
          <a:noFill/>
          <a:ln>
            <a:noFill/>
          </a:ln>
        </p:spPr>
        <p:txBody>
          <a:bodyPr spcFirstLastPara="1" wrap="square" lIns="0" tIns="0" rIns="0" bIns="0" anchor="t" anchorCtr="0">
            <a:spAutoFit/>
          </a:bodyPr>
          <a:lstStyle/>
          <a:p>
            <a:pPr marL="0" marR="0" lvl="0" indent="0" algn="ctr" rtl="0">
              <a:lnSpc>
                <a:spcPct val="163636"/>
              </a:lnSpc>
              <a:spcBef>
                <a:spcPts val="0"/>
              </a:spcBef>
              <a:spcAft>
                <a:spcPts val="0"/>
              </a:spcAft>
              <a:buNone/>
            </a:pPr>
            <a:r>
              <a:rPr lang="en-US" sz="8800" b="1" i="0" u="none" strike="noStrike" cap="none" dirty="0">
                <a:solidFill>
                  <a:srgbClr val="5DD5FF"/>
                </a:solidFill>
                <a:latin typeface="DM Sans"/>
                <a:ea typeface="DM Sans"/>
                <a:cs typeface="DM Sans"/>
                <a:sym typeface="DM Sans"/>
              </a:rPr>
              <a:t>Data Overview (Schema)</a:t>
            </a:r>
            <a:endParaRPr dirty="0"/>
          </a:p>
        </p:txBody>
      </p:sp>
      <p:sp>
        <p:nvSpPr>
          <p:cNvPr id="299" name="Google Shape;299;p5"/>
          <p:cNvSpPr/>
          <p:nvPr/>
        </p:nvSpPr>
        <p:spPr>
          <a:xfrm rot="3358344">
            <a:off x="-939329" y="3828346"/>
            <a:ext cx="4687701" cy="4485866"/>
          </a:xfrm>
          <a:custGeom>
            <a:avLst/>
            <a:gdLst/>
            <a:ahLst/>
            <a:cxnLst/>
            <a:rect l="l" t="t" r="r" b="b"/>
            <a:pathLst>
              <a:path w="4432549" h="4177677" extrusionOk="0">
                <a:moveTo>
                  <a:pt x="0" y="0"/>
                </a:moveTo>
                <a:lnTo>
                  <a:pt x="4432549" y="0"/>
                </a:lnTo>
                <a:lnTo>
                  <a:pt x="4432549" y="4177677"/>
                </a:lnTo>
                <a:lnTo>
                  <a:pt x="0" y="4177677"/>
                </a:lnTo>
                <a:lnTo>
                  <a:pt x="0" y="0"/>
                </a:lnTo>
                <a:close/>
              </a:path>
            </a:pathLst>
          </a:custGeom>
          <a:blipFill rotWithShape="1">
            <a:blip r:embed="rId3">
              <a:alphaModFix/>
            </a:blip>
            <a:stretch>
              <a:fillRect/>
            </a:stretch>
          </a:blipFill>
          <a:ln>
            <a:noFill/>
          </a:ln>
        </p:spPr>
      </p:sp>
      <p:pic>
        <p:nvPicPr>
          <p:cNvPr id="300" name="Google Shape;300;p5" descr="A diagram of a company&#10;&#10;Description automatically generated with medium confidence"/>
          <p:cNvPicPr preferRelativeResize="0"/>
          <p:nvPr/>
        </p:nvPicPr>
        <p:blipFill rotWithShape="1">
          <a:blip r:embed="rId4">
            <a:alphaModFix/>
          </a:blip>
          <a:srcRect/>
          <a:stretch/>
        </p:blipFill>
        <p:spPr>
          <a:xfrm>
            <a:off x="3934363" y="2050508"/>
            <a:ext cx="10668000" cy="7372321"/>
          </a:xfrm>
          <a:prstGeom prst="rect">
            <a:avLst/>
          </a:prstGeom>
          <a:noFill/>
          <a:ln>
            <a:noFill/>
          </a:ln>
          <a:effectLst>
            <a:outerShdw blurRad="292100" dist="139700" dir="2700000" algn="tl" rotWithShape="0">
              <a:srgbClr val="333333">
                <a:alpha val="64705"/>
              </a:srgbClr>
            </a:outerShdw>
          </a:effectLst>
        </p:spPr>
      </p:pic>
      <p:sp>
        <p:nvSpPr>
          <p:cNvPr id="297" name="Google Shape;297;p5"/>
          <p:cNvSpPr/>
          <p:nvPr/>
        </p:nvSpPr>
        <p:spPr>
          <a:xfrm rot="19692642">
            <a:off x="13836022" y="1947129"/>
            <a:ext cx="3480023" cy="6145575"/>
          </a:xfrm>
          <a:custGeom>
            <a:avLst/>
            <a:gdLst/>
            <a:ahLst/>
            <a:cxnLst/>
            <a:rect l="l" t="t" r="r" b="b"/>
            <a:pathLst>
              <a:path w="2865711" h="5282416" extrusionOk="0">
                <a:moveTo>
                  <a:pt x="0" y="0"/>
                </a:moveTo>
                <a:lnTo>
                  <a:pt x="2865710" y="0"/>
                </a:lnTo>
                <a:lnTo>
                  <a:pt x="2865710" y="5282416"/>
                </a:lnTo>
                <a:lnTo>
                  <a:pt x="0" y="5282416"/>
                </a:lnTo>
                <a:lnTo>
                  <a:pt x="0" y="0"/>
                </a:lnTo>
                <a:close/>
              </a:path>
            </a:pathLst>
          </a:custGeom>
          <a:blipFill rotWithShape="1">
            <a:blip r:embed="rId5">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04"/>
        <p:cNvGrpSpPr/>
        <p:nvPr/>
      </p:nvGrpSpPr>
      <p:grpSpPr>
        <a:xfrm>
          <a:off x="0" y="0"/>
          <a:ext cx="0" cy="0"/>
          <a:chOff x="0" y="0"/>
          <a:chExt cx="0" cy="0"/>
        </a:xfrm>
      </p:grpSpPr>
      <p:sp>
        <p:nvSpPr>
          <p:cNvPr id="306" name="Google Shape;306;p6"/>
          <p:cNvSpPr txBox="1"/>
          <p:nvPr/>
        </p:nvSpPr>
        <p:spPr>
          <a:xfrm>
            <a:off x="874567" y="592349"/>
            <a:ext cx="14129814" cy="1477328"/>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4800" b="1" i="0" u="none" strike="noStrike" cap="none" dirty="0">
                <a:solidFill>
                  <a:srgbClr val="5DD5FF"/>
                </a:solidFill>
                <a:effectLst>
                  <a:outerShdw blurRad="50800" dist="38100" algn="l" rotWithShape="0">
                    <a:prstClr val="black">
                      <a:alpha val="40000"/>
                    </a:prstClr>
                  </a:outerShdw>
                </a:effectLst>
                <a:latin typeface="DM Sans"/>
                <a:ea typeface="DM Sans"/>
                <a:cs typeface="DM Sans"/>
                <a:sym typeface="DM Sans"/>
              </a:rPr>
              <a:t>Metric 1: 	Number of Customers and Churn Rate 			by Year</a:t>
            </a:r>
            <a:endParaRPr sz="800" dirty="0">
              <a:effectLst>
                <a:outerShdw blurRad="50800" dist="38100" algn="l" rotWithShape="0">
                  <a:prstClr val="black">
                    <a:alpha val="40000"/>
                  </a:prstClr>
                </a:outerShdw>
              </a:effectLst>
            </a:endParaRPr>
          </a:p>
        </p:txBody>
      </p:sp>
      <p:sp>
        <p:nvSpPr>
          <p:cNvPr id="307" name="Google Shape;307;p6"/>
          <p:cNvSpPr txBox="1"/>
          <p:nvPr/>
        </p:nvSpPr>
        <p:spPr>
          <a:xfrm>
            <a:off x="874567" y="3148109"/>
            <a:ext cx="8440884" cy="4739759"/>
          </a:xfrm>
          <a:prstGeom prst="rect">
            <a:avLst/>
          </a:prstGeom>
          <a:noFill/>
          <a:ln>
            <a:noFill/>
          </a:ln>
        </p:spPr>
        <p:txBody>
          <a:bodyPr spcFirstLastPara="1" wrap="square" lIns="0" tIns="0" rIns="0" bIns="0" anchor="t" anchorCtr="0">
            <a:spAutoFit/>
          </a:bodyPr>
          <a:lstStyle/>
          <a:p>
            <a:pPr marL="457200" lvl="0" indent="-457200" algn="just">
              <a:buClr>
                <a:schemeClr val="bg1"/>
              </a:buClr>
              <a:buFont typeface="Wingdings" panose="05000000000000000000" pitchFamily="2" charset="2"/>
              <a:buChar char="q"/>
            </a:pPr>
            <a:r>
              <a:rPr lang="en-US" sz="2800" b="1" dirty="0">
                <a:solidFill>
                  <a:srgbClr val="FFFDF6"/>
                </a:solidFill>
                <a:latin typeface="DM Sans"/>
                <a:ea typeface="DM Sans"/>
                <a:cs typeface="DM Sans"/>
                <a:sym typeface="DM Sans"/>
              </a:rPr>
              <a:t>Customer count grew steadily from 2.0K (2016) to 3.3K (2019), indicating strong acquisition.</a:t>
            </a:r>
          </a:p>
          <a:p>
            <a:pPr marL="457200" lvl="0" indent="-457200" algn="just">
              <a:buClr>
                <a:schemeClr val="bg1"/>
              </a:buClr>
              <a:buFont typeface="Wingdings" panose="05000000000000000000" pitchFamily="2" charset="2"/>
              <a:buChar char="q"/>
            </a:pPr>
            <a:endParaRPr lang="en-US" sz="2800" b="1" dirty="0">
              <a:solidFill>
                <a:srgbClr val="FFFDF6"/>
              </a:solidFill>
              <a:latin typeface="DM Sans"/>
              <a:ea typeface="DM Sans"/>
              <a:cs typeface="DM Sans"/>
              <a:sym typeface="DM Sans"/>
            </a:endParaRPr>
          </a:p>
          <a:p>
            <a:pPr marL="457200" lvl="0" indent="-457200" algn="just">
              <a:buClr>
                <a:schemeClr val="bg1"/>
              </a:buClr>
              <a:buFont typeface="Wingdings" panose="05000000000000000000" pitchFamily="2" charset="2"/>
              <a:buChar char="q"/>
            </a:pPr>
            <a:r>
              <a:rPr lang="en-US" sz="2800" b="1" dirty="0">
                <a:solidFill>
                  <a:srgbClr val="FFFDF6"/>
                </a:solidFill>
                <a:latin typeface="DM Sans"/>
                <a:ea typeface="DM Sans"/>
                <a:cs typeface="DM Sans"/>
                <a:sym typeface="DM Sans"/>
              </a:rPr>
              <a:t>Churn rate peaked at 22.4% in 2017 but improved to 19.9% by 2019, reflecting better retention strategies.</a:t>
            </a:r>
          </a:p>
          <a:p>
            <a:pPr marL="457200" lvl="0" indent="-457200" algn="just">
              <a:buClr>
                <a:schemeClr val="bg1"/>
              </a:buClr>
              <a:buFont typeface="Wingdings" panose="05000000000000000000" pitchFamily="2" charset="2"/>
              <a:buChar char="q"/>
            </a:pPr>
            <a:endParaRPr lang="en-US" sz="2800" b="1" dirty="0">
              <a:solidFill>
                <a:srgbClr val="FFFDF6"/>
              </a:solidFill>
              <a:latin typeface="DM Sans"/>
              <a:ea typeface="DM Sans"/>
              <a:cs typeface="DM Sans"/>
              <a:sym typeface="DM Sans"/>
            </a:endParaRPr>
          </a:p>
          <a:p>
            <a:pPr marL="457200" lvl="0" indent="-457200" algn="just">
              <a:buClr>
                <a:schemeClr val="bg1"/>
              </a:buClr>
              <a:buFont typeface="Wingdings" panose="05000000000000000000" pitchFamily="2" charset="2"/>
              <a:buChar char="q"/>
            </a:pPr>
            <a:r>
              <a:rPr lang="en-US" sz="2800" b="1" dirty="0">
                <a:solidFill>
                  <a:srgbClr val="FFFDF6"/>
                </a:solidFill>
                <a:latin typeface="DM Sans"/>
                <a:ea typeface="DM Sans"/>
                <a:cs typeface="DM Sans"/>
                <a:sym typeface="DM Sans"/>
              </a:rPr>
              <a:t>2019 was the most successful year with highest customer gain and lowest churn since 2017.</a:t>
            </a:r>
            <a:endParaRPr lang="en-US" sz="1600" b="1" dirty="0"/>
          </a:p>
        </p:txBody>
      </p:sp>
      <p:pic>
        <p:nvPicPr>
          <p:cNvPr id="9" name="Picture 8">
            <a:extLst>
              <a:ext uri="{FF2B5EF4-FFF2-40B4-BE49-F238E27FC236}">
                <a16:creationId xmlns:a16="http://schemas.microsoft.com/office/drawing/2014/main" id="{22C8CD80-CF8D-B4F0-9F6C-39700AB95708}"/>
              </a:ext>
            </a:extLst>
          </p:cNvPr>
          <p:cNvPicPr>
            <a:picLocks noChangeAspect="1"/>
          </p:cNvPicPr>
          <p:nvPr/>
        </p:nvPicPr>
        <p:blipFill>
          <a:blip r:embed="rId3"/>
          <a:stretch>
            <a:fillRect/>
          </a:stretch>
        </p:blipFill>
        <p:spPr>
          <a:xfrm>
            <a:off x="10209247" y="3148109"/>
            <a:ext cx="6969710" cy="4355777"/>
          </a:xfrm>
          <a:prstGeom prst="roundRect">
            <a:avLst>
              <a:gd name="adj" fmla="val 5695"/>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14"/>
        <p:cNvGrpSpPr/>
        <p:nvPr/>
      </p:nvGrpSpPr>
      <p:grpSpPr>
        <a:xfrm>
          <a:off x="0" y="0"/>
          <a:ext cx="0" cy="0"/>
          <a:chOff x="0" y="0"/>
          <a:chExt cx="0" cy="0"/>
        </a:xfrm>
      </p:grpSpPr>
      <p:sp>
        <p:nvSpPr>
          <p:cNvPr id="319" name="Google Shape;319;p7"/>
          <p:cNvSpPr txBox="1"/>
          <p:nvPr/>
        </p:nvSpPr>
        <p:spPr>
          <a:xfrm>
            <a:off x="1228764" y="2711030"/>
            <a:ext cx="7915236" cy="517064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r>
              <a:rPr lang="en-US" dirty="0">
                <a:sym typeface="DM Sans"/>
              </a:rPr>
              <a:t>Majority (70.55%) of customers are credit card holders, showing strong penetration of credit products in the customer base.</a:t>
            </a:r>
          </a:p>
          <a:p>
            <a:endParaRPr lang="en-US" dirty="0">
              <a:sym typeface="DM Sans"/>
            </a:endParaRPr>
          </a:p>
          <a:p>
            <a:r>
              <a:rPr lang="en-US" dirty="0">
                <a:sym typeface="DM Sans"/>
              </a:rPr>
              <a:t>29.45% of customers do not own a credit card, highlighting a potential segment for targeted marketing or product upselling.</a:t>
            </a:r>
          </a:p>
          <a:p>
            <a:endParaRPr lang="en-US" dirty="0">
              <a:sym typeface="DM Sans"/>
            </a:endParaRPr>
          </a:p>
          <a:p>
            <a:r>
              <a:rPr lang="en-US" dirty="0">
                <a:sym typeface="DM Sans"/>
              </a:rPr>
              <a:t>This split suggests a well-established credit card user base, but also an opportunity to boost overall revenue through wider product adoption.</a:t>
            </a:r>
            <a:endParaRPr dirty="0"/>
          </a:p>
        </p:txBody>
      </p:sp>
      <p:pic>
        <p:nvPicPr>
          <p:cNvPr id="3" name="Picture 2">
            <a:extLst>
              <a:ext uri="{FF2B5EF4-FFF2-40B4-BE49-F238E27FC236}">
                <a16:creationId xmlns:a16="http://schemas.microsoft.com/office/drawing/2014/main" id="{40B4CE90-1581-0541-1CD3-429FCCA609B5}"/>
              </a:ext>
            </a:extLst>
          </p:cNvPr>
          <p:cNvPicPr>
            <a:picLocks noChangeAspect="1"/>
          </p:cNvPicPr>
          <p:nvPr/>
        </p:nvPicPr>
        <p:blipFill>
          <a:blip r:embed="rId3"/>
          <a:stretch>
            <a:fillRect/>
          </a:stretch>
        </p:blipFill>
        <p:spPr>
          <a:xfrm>
            <a:off x="10009389" y="2711030"/>
            <a:ext cx="6721234" cy="4375569"/>
          </a:xfrm>
          <a:prstGeom prst="roundRect">
            <a:avLst>
              <a:gd name="adj" fmla="val 5002"/>
            </a:avLst>
          </a:prstGeom>
          <a:solidFill>
            <a:srgbClr val="FFFFFF">
              <a:shade val="85000"/>
            </a:srgbClr>
          </a:solidFill>
          <a:ln>
            <a:noFill/>
          </a:ln>
          <a:effectLst>
            <a:reflection blurRad="12700" stA="38000" endPos="28000" dist="5000" dir="5400000" sy="-100000" algn="bl" rotWithShape="0"/>
          </a:effectLst>
        </p:spPr>
      </p:pic>
      <p:sp>
        <p:nvSpPr>
          <p:cNvPr id="6" name="Google Shape;306;p6">
            <a:extLst>
              <a:ext uri="{FF2B5EF4-FFF2-40B4-BE49-F238E27FC236}">
                <a16:creationId xmlns:a16="http://schemas.microsoft.com/office/drawing/2014/main" id="{7BBA0918-B44E-DFBD-7EB8-B758593B8A5E}"/>
              </a:ext>
            </a:extLst>
          </p:cNvPr>
          <p:cNvSpPr txBox="1"/>
          <p:nvPr/>
        </p:nvSpPr>
        <p:spPr>
          <a:xfrm>
            <a:off x="874567" y="592349"/>
            <a:ext cx="14510576" cy="738664"/>
          </a:xfrm>
          <a:prstGeom prst="rect">
            <a:avLst/>
          </a:prstGeom>
          <a:noFill/>
          <a:ln>
            <a:noFill/>
          </a:ln>
        </p:spPr>
        <p:txBody>
          <a:bodyPr spcFirstLastPara="1" wrap="square" lIns="0" tIns="0" rIns="0" bIns="0" anchor="t" anchorCtr="0">
            <a:spAutoFit/>
          </a:bodyPr>
          <a:lstStyle/>
          <a:p>
            <a:pPr lvl="0"/>
            <a:r>
              <a:rPr lang="en-US" sz="4800" b="1" i="0" u="none" strike="noStrike" cap="none" dirty="0">
                <a:solidFill>
                  <a:srgbClr val="5DD5FF"/>
                </a:solidFill>
                <a:effectLst>
                  <a:outerShdw blurRad="50800" dist="38100" algn="l" rotWithShape="0">
                    <a:prstClr val="black">
                      <a:alpha val="40000"/>
                    </a:prstClr>
                  </a:outerShdw>
                </a:effectLst>
                <a:latin typeface="DM Sans"/>
                <a:ea typeface="DM Sans"/>
                <a:cs typeface="DM Sans"/>
                <a:sym typeface="DM Sans"/>
              </a:rPr>
              <a:t>Metric 2a: Number of Customers by </a:t>
            </a:r>
            <a:r>
              <a:rPr lang="en-US" sz="4800" b="1" dirty="0">
                <a:solidFill>
                  <a:srgbClr val="5DD5FF"/>
                </a:solidFill>
                <a:effectLst>
                  <a:outerShdw blurRad="50800" dist="38100" algn="l" rotWithShape="0">
                    <a:prstClr val="black">
                      <a:alpha val="40000"/>
                    </a:prstClr>
                  </a:outerShdw>
                </a:effectLst>
                <a:latin typeface="DM Sans"/>
                <a:ea typeface="DM Sans"/>
                <a:cs typeface="DM Sans"/>
                <a:sym typeface="DM Sans"/>
              </a:rPr>
              <a:t>Credit Card</a:t>
            </a:r>
            <a:endParaRPr sz="800" dirty="0">
              <a:effectLst>
                <a:outerShdw blurRad="50800" dist="38100" algn="l" rotWithShape="0">
                  <a:prstClr val="black">
                    <a:alpha val="40000"/>
                  </a:prst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14">
          <a:extLst>
            <a:ext uri="{FF2B5EF4-FFF2-40B4-BE49-F238E27FC236}">
              <a16:creationId xmlns:a16="http://schemas.microsoft.com/office/drawing/2014/main" id="{63015816-D549-637B-0819-571A3FE92C6C}"/>
            </a:ext>
          </a:extLst>
        </p:cNvPr>
        <p:cNvGrpSpPr/>
        <p:nvPr/>
      </p:nvGrpSpPr>
      <p:grpSpPr>
        <a:xfrm>
          <a:off x="0" y="0"/>
          <a:ext cx="0" cy="0"/>
          <a:chOff x="0" y="0"/>
          <a:chExt cx="0" cy="0"/>
        </a:xfrm>
      </p:grpSpPr>
      <p:sp>
        <p:nvSpPr>
          <p:cNvPr id="319" name="Google Shape;319;p7">
            <a:extLst>
              <a:ext uri="{FF2B5EF4-FFF2-40B4-BE49-F238E27FC236}">
                <a16:creationId xmlns:a16="http://schemas.microsoft.com/office/drawing/2014/main" id="{A750D917-06F9-3E71-8075-7007DA95D28F}"/>
              </a:ext>
            </a:extLst>
          </p:cNvPr>
          <p:cNvSpPr txBox="1"/>
          <p:nvPr/>
        </p:nvSpPr>
        <p:spPr>
          <a:xfrm>
            <a:off x="1389184" y="2978901"/>
            <a:ext cx="8254879" cy="517064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r>
              <a:rPr lang="en-US" dirty="0">
                <a:sym typeface="DM Sans"/>
              </a:rPr>
              <a:t>Male customers make up 54.57% (5.46K) of the total customer base, forming the slight majority.</a:t>
            </a:r>
          </a:p>
          <a:p>
            <a:endParaRPr lang="en-US" dirty="0">
              <a:sym typeface="DM Sans"/>
            </a:endParaRPr>
          </a:p>
          <a:p>
            <a:r>
              <a:rPr lang="en-US" dirty="0">
                <a:sym typeface="DM Sans"/>
              </a:rPr>
              <a:t>Female customers account for 45.43% (4.54K), reflecting a relatively balanced gender distribution overall.</a:t>
            </a:r>
          </a:p>
          <a:p>
            <a:endParaRPr lang="en-US" dirty="0">
              <a:sym typeface="DM Sans"/>
            </a:endParaRPr>
          </a:p>
          <a:p>
            <a:r>
              <a:rPr lang="en-US" dirty="0">
                <a:sym typeface="DM Sans"/>
              </a:rPr>
              <a:t>The near-equal split allows for gender-neutral marketing strategies or tailored campaigns to improve engagement from both segments.</a:t>
            </a:r>
            <a:endParaRPr dirty="0"/>
          </a:p>
        </p:txBody>
      </p:sp>
      <p:pic>
        <p:nvPicPr>
          <p:cNvPr id="5" name="Picture 4">
            <a:extLst>
              <a:ext uri="{FF2B5EF4-FFF2-40B4-BE49-F238E27FC236}">
                <a16:creationId xmlns:a16="http://schemas.microsoft.com/office/drawing/2014/main" id="{400E2929-57B2-46E0-CADA-41778E69113F}"/>
              </a:ext>
            </a:extLst>
          </p:cNvPr>
          <p:cNvPicPr>
            <a:picLocks noChangeAspect="1"/>
          </p:cNvPicPr>
          <p:nvPr/>
        </p:nvPicPr>
        <p:blipFill>
          <a:blip r:embed="rId3"/>
          <a:stretch>
            <a:fillRect/>
          </a:stretch>
        </p:blipFill>
        <p:spPr>
          <a:xfrm>
            <a:off x="10406233" y="2978901"/>
            <a:ext cx="6267279" cy="5209341"/>
          </a:xfrm>
          <a:prstGeom prst="roundRect">
            <a:avLst>
              <a:gd name="adj" fmla="val 3931"/>
            </a:avLst>
          </a:prstGeom>
          <a:solidFill>
            <a:srgbClr val="FFFFFF">
              <a:shade val="85000"/>
            </a:srgbClr>
          </a:solidFill>
          <a:ln>
            <a:noFill/>
          </a:ln>
          <a:effectLst>
            <a:reflection blurRad="12700" stA="38000" endPos="28000" dist="5000" dir="5400000" sy="-100000" algn="bl" rotWithShape="0"/>
          </a:effectLst>
        </p:spPr>
      </p:pic>
      <p:sp>
        <p:nvSpPr>
          <p:cNvPr id="6" name="Google Shape;306;p6">
            <a:extLst>
              <a:ext uri="{FF2B5EF4-FFF2-40B4-BE49-F238E27FC236}">
                <a16:creationId xmlns:a16="http://schemas.microsoft.com/office/drawing/2014/main" id="{FC5C74F6-B992-5904-8BC9-8584EFDC0C1F}"/>
              </a:ext>
            </a:extLst>
          </p:cNvPr>
          <p:cNvSpPr txBox="1"/>
          <p:nvPr/>
        </p:nvSpPr>
        <p:spPr>
          <a:xfrm>
            <a:off x="874567" y="592349"/>
            <a:ext cx="14510576" cy="738664"/>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4800" b="1" i="0" u="none" strike="noStrike" cap="none" dirty="0">
                <a:solidFill>
                  <a:srgbClr val="5DD5FF"/>
                </a:solidFill>
                <a:effectLst>
                  <a:outerShdw blurRad="50800" dist="38100" algn="l" rotWithShape="0">
                    <a:prstClr val="black">
                      <a:alpha val="40000"/>
                    </a:prstClr>
                  </a:outerShdw>
                </a:effectLst>
                <a:latin typeface="DM Sans"/>
                <a:ea typeface="DM Sans"/>
                <a:cs typeface="DM Sans"/>
                <a:sym typeface="DM Sans"/>
              </a:rPr>
              <a:t>Metric 2b: Number of Customers by Year</a:t>
            </a:r>
            <a:endParaRPr sz="800" dirty="0">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274322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49000">
              <a:srgbClr val="002A47"/>
            </a:gs>
            <a:gs pos="100000">
              <a:schemeClr val="dk1"/>
            </a:gs>
          </a:gsLst>
          <a:lin ang="5400000" scaled="0"/>
        </a:gradFill>
        <a:effectLst/>
      </p:bgPr>
    </p:bg>
    <p:spTree>
      <p:nvGrpSpPr>
        <p:cNvPr id="1" name="Shape 323"/>
        <p:cNvGrpSpPr/>
        <p:nvPr/>
      </p:nvGrpSpPr>
      <p:grpSpPr>
        <a:xfrm>
          <a:off x="0" y="0"/>
          <a:ext cx="0" cy="0"/>
          <a:chOff x="0" y="0"/>
          <a:chExt cx="0" cy="0"/>
        </a:xfrm>
      </p:grpSpPr>
      <p:sp>
        <p:nvSpPr>
          <p:cNvPr id="328" name="Google Shape;328;p8"/>
          <p:cNvSpPr txBox="1"/>
          <p:nvPr/>
        </p:nvSpPr>
        <p:spPr>
          <a:xfrm>
            <a:off x="1314450" y="3200914"/>
            <a:ext cx="8015288" cy="517064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457200" indent="-457200" algn="just">
              <a:buClr>
                <a:schemeClr val="bg1"/>
              </a:buClr>
              <a:buFont typeface="Wingdings" panose="05000000000000000000" pitchFamily="2" charset="2"/>
              <a:buChar char="q"/>
              <a:defRPr sz="2800" b="1">
                <a:solidFill>
                  <a:srgbClr val="FFFDF6"/>
                </a:solidFill>
                <a:latin typeface="DM Sans"/>
                <a:ea typeface="DM Sans"/>
                <a:cs typeface="DM Sans"/>
              </a:defRPr>
            </a:lvl1pPr>
          </a:lstStyle>
          <a:p>
            <a:r>
              <a:rPr lang="en-US" dirty="0"/>
              <a:t>Single-product customers hold the highest balance at ₹501.04M, highlighting their dominant contribution.</a:t>
            </a:r>
          </a:p>
          <a:p>
            <a:endParaRPr lang="en-US" dirty="0"/>
          </a:p>
          <a:p>
            <a:r>
              <a:rPr lang="en-US" dirty="0"/>
              <a:t>As the number of products increases, total balance significantly decreases, with just ₹5.62M for 4 products.</a:t>
            </a:r>
          </a:p>
          <a:p>
            <a:endParaRPr lang="en-US" dirty="0"/>
          </a:p>
          <a:p>
            <a:r>
              <a:rPr lang="en-US" dirty="0"/>
              <a:t>This pattern suggests low multi-product adoption, indicating an opportunity for cross-selling and product bundling strategies.</a:t>
            </a:r>
            <a:endParaRPr dirty="0"/>
          </a:p>
        </p:txBody>
      </p:sp>
      <p:pic>
        <p:nvPicPr>
          <p:cNvPr id="3" name="Picture 2">
            <a:extLst>
              <a:ext uri="{FF2B5EF4-FFF2-40B4-BE49-F238E27FC236}">
                <a16:creationId xmlns:a16="http://schemas.microsoft.com/office/drawing/2014/main" id="{79C7A553-F1DE-EADF-0F26-6A59A2DE409D}"/>
              </a:ext>
            </a:extLst>
          </p:cNvPr>
          <p:cNvPicPr>
            <a:picLocks noChangeAspect="1"/>
          </p:cNvPicPr>
          <p:nvPr/>
        </p:nvPicPr>
        <p:blipFill>
          <a:blip r:embed="rId3"/>
          <a:stretch>
            <a:fillRect/>
          </a:stretch>
        </p:blipFill>
        <p:spPr>
          <a:xfrm>
            <a:off x="10172700" y="3200914"/>
            <a:ext cx="6588444" cy="4039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306;p6">
            <a:extLst>
              <a:ext uri="{FF2B5EF4-FFF2-40B4-BE49-F238E27FC236}">
                <a16:creationId xmlns:a16="http://schemas.microsoft.com/office/drawing/2014/main" id="{04410005-87C2-A6B2-98A3-5FCF0FA5B68E}"/>
              </a:ext>
            </a:extLst>
          </p:cNvPr>
          <p:cNvSpPr txBox="1"/>
          <p:nvPr/>
        </p:nvSpPr>
        <p:spPr>
          <a:xfrm>
            <a:off x="874567" y="592349"/>
            <a:ext cx="14510576" cy="738664"/>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4800" b="1" i="0" u="none" strike="noStrike" cap="none" dirty="0">
                <a:solidFill>
                  <a:srgbClr val="5DD5FF"/>
                </a:solidFill>
                <a:effectLst>
                  <a:outerShdw blurRad="50800" dist="38100" algn="l" rotWithShape="0">
                    <a:prstClr val="black">
                      <a:alpha val="40000"/>
                    </a:prstClr>
                  </a:outerShdw>
                </a:effectLst>
                <a:latin typeface="DM Sans"/>
                <a:ea typeface="DM Sans"/>
                <a:cs typeface="DM Sans"/>
                <a:sym typeface="DM Sans"/>
              </a:rPr>
              <a:t>Metric 3a: Total Balance by NumOfProducts</a:t>
            </a:r>
            <a:endParaRPr sz="800" dirty="0">
              <a:effectLst>
                <a:outerShdw blurRad="50800" dist="38100" algn="l" rotWithShape="0">
                  <a:prstClr val="black">
                    <a:alpha val="40000"/>
                  </a:prstClr>
                </a:outerShdw>
              </a:effectLst>
            </a:endParaRPr>
          </a:p>
        </p:txBody>
      </p:sp>
    </p:spTree>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1298</Words>
  <Application>Microsoft Office PowerPoint</Application>
  <PresentationFormat>Custom</PresentationFormat>
  <Paragraphs>119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DM Sans</vt:lpstr>
      <vt:lpstr>Century Gothic</vt:lpstr>
      <vt:lpstr>Wingdings</vt:lpstr>
      <vt:lpstr>Noto Sans Symbols</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Chandan Kumar</cp:lastModifiedBy>
  <cp:revision>6</cp:revision>
  <dcterms:created xsi:type="dcterms:W3CDTF">2006-08-16T00:00:00Z</dcterms:created>
  <dcterms:modified xsi:type="dcterms:W3CDTF">2025-06-13T17:18:48Z</dcterms:modified>
</cp:coreProperties>
</file>